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0" r:id="rId3"/>
    <p:sldId id="263" r:id="rId4"/>
    <p:sldId id="265" r:id="rId5"/>
    <p:sldId id="266" r:id="rId6"/>
    <p:sldId id="258" r:id="rId7"/>
    <p:sldId id="262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 autoAdjust="0"/>
    <p:restoredTop sz="94660"/>
  </p:normalViewPr>
  <p:slideViewPr>
    <p:cSldViewPr>
      <p:cViewPr varScale="1">
        <p:scale>
          <a:sx n="50" d="100"/>
          <a:sy n="50" d="100"/>
        </p:scale>
        <p:origin x="-56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B25F2-9E6E-4E71-BBF8-17FAC59E4FB9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71830D-F3BC-4618-BEDF-A2EDB3B1BDC8}">
      <dgm:prSet phldrT="[Text]" phldr="1"/>
      <dgm:spPr/>
      <dgm:t>
        <a:bodyPr/>
        <a:lstStyle/>
        <a:p>
          <a:endParaRPr lang="en-US" dirty="0"/>
        </a:p>
      </dgm:t>
    </dgm:pt>
    <dgm:pt modelId="{9DCBCCA1-F2E8-4208-9875-B4DCA1593B00}" type="parTrans" cxnId="{025B66C4-235A-4D77-A6D7-AB240233CB49}">
      <dgm:prSet/>
      <dgm:spPr/>
      <dgm:t>
        <a:bodyPr/>
        <a:lstStyle/>
        <a:p>
          <a:endParaRPr lang="en-US"/>
        </a:p>
      </dgm:t>
    </dgm:pt>
    <dgm:pt modelId="{454CF545-0792-4ED2-9038-65DD555952E2}" type="sibTrans" cxnId="{025B66C4-235A-4D77-A6D7-AB240233CB49}">
      <dgm:prSet/>
      <dgm:spPr/>
      <dgm:t>
        <a:bodyPr/>
        <a:lstStyle/>
        <a:p>
          <a:endParaRPr lang="en-US"/>
        </a:p>
      </dgm:t>
    </dgm:pt>
    <dgm:pt modelId="{C6B8A9C7-A4ED-4254-8438-D3B655C9CF8E}">
      <dgm:prSet phldrT="[Text]"/>
      <dgm:spPr/>
      <dgm:t>
        <a:bodyPr/>
        <a:lstStyle/>
        <a:p>
          <a:r>
            <a:rPr lang="en-US" dirty="0" smtClean="0"/>
            <a:t>Executive Branch</a:t>
          </a:r>
          <a:endParaRPr lang="en-US" dirty="0"/>
        </a:p>
      </dgm:t>
    </dgm:pt>
    <dgm:pt modelId="{ED17EEEB-C7F7-4CE9-BEAC-9E091D598816}" type="parTrans" cxnId="{6AABDC68-D208-41D9-B85E-69EF1665CA4D}">
      <dgm:prSet/>
      <dgm:spPr/>
      <dgm:t>
        <a:bodyPr/>
        <a:lstStyle/>
        <a:p>
          <a:endParaRPr lang="en-US"/>
        </a:p>
      </dgm:t>
    </dgm:pt>
    <dgm:pt modelId="{60B68DAA-FCE1-4938-BD9F-DD0372A8AD6E}" type="sibTrans" cxnId="{6AABDC68-D208-41D9-B85E-69EF1665CA4D}">
      <dgm:prSet/>
      <dgm:spPr/>
      <dgm:t>
        <a:bodyPr/>
        <a:lstStyle/>
        <a:p>
          <a:endParaRPr lang="en-US"/>
        </a:p>
      </dgm:t>
    </dgm:pt>
    <dgm:pt modelId="{085BF6BC-B71A-4615-89E7-E643DD3BF11A}">
      <dgm:prSet phldrT="[Text]" phldr="1"/>
      <dgm:spPr/>
      <dgm:t>
        <a:bodyPr/>
        <a:lstStyle/>
        <a:p>
          <a:endParaRPr lang="en-US" dirty="0"/>
        </a:p>
      </dgm:t>
    </dgm:pt>
    <dgm:pt modelId="{F647511E-9B57-4A59-B12A-9A5BE4FC61C9}" type="parTrans" cxnId="{7D45BF18-E00D-4728-A311-5EBE0CBEFCDE}">
      <dgm:prSet/>
      <dgm:spPr/>
      <dgm:t>
        <a:bodyPr/>
        <a:lstStyle/>
        <a:p>
          <a:endParaRPr lang="en-US"/>
        </a:p>
      </dgm:t>
    </dgm:pt>
    <dgm:pt modelId="{4C25C03F-0BFA-4A77-B1B3-6C2C8C24FE1A}" type="sibTrans" cxnId="{7D45BF18-E00D-4728-A311-5EBE0CBEFCDE}">
      <dgm:prSet/>
      <dgm:spPr/>
      <dgm:t>
        <a:bodyPr/>
        <a:lstStyle/>
        <a:p>
          <a:endParaRPr lang="en-US"/>
        </a:p>
      </dgm:t>
    </dgm:pt>
    <dgm:pt modelId="{EB250503-8750-43ED-B4DF-E21F406E5707}">
      <dgm:prSet phldrT="[Text]"/>
      <dgm:spPr/>
      <dgm:t>
        <a:bodyPr/>
        <a:lstStyle/>
        <a:p>
          <a:r>
            <a:rPr lang="en-US" dirty="0" smtClean="0"/>
            <a:t>Judicial Branch</a:t>
          </a:r>
          <a:endParaRPr lang="en-US" dirty="0"/>
        </a:p>
      </dgm:t>
    </dgm:pt>
    <dgm:pt modelId="{84B5C6BB-9131-4609-9F65-B166EC37DE5E}" type="parTrans" cxnId="{1F2E3E7D-CC26-4F58-905C-8F6F81215DBF}">
      <dgm:prSet/>
      <dgm:spPr/>
      <dgm:t>
        <a:bodyPr/>
        <a:lstStyle/>
        <a:p>
          <a:endParaRPr lang="en-US"/>
        </a:p>
      </dgm:t>
    </dgm:pt>
    <dgm:pt modelId="{11BD151A-438A-4C4B-B738-2144B9B28B16}" type="sibTrans" cxnId="{1F2E3E7D-CC26-4F58-905C-8F6F81215DBF}">
      <dgm:prSet/>
      <dgm:spPr/>
      <dgm:t>
        <a:bodyPr/>
        <a:lstStyle/>
        <a:p>
          <a:endParaRPr lang="en-US"/>
        </a:p>
      </dgm:t>
    </dgm:pt>
    <dgm:pt modelId="{E9700905-9BED-475F-BE69-5895DBE2B655}">
      <dgm:prSet phldrT="[Text]" phldr="1"/>
      <dgm:spPr/>
      <dgm:t>
        <a:bodyPr/>
        <a:lstStyle/>
        <a:p>
          <a:endParaRPr lang="en-US" dirty="0"/>
        </a:p>
      </dgm:t>
    </dgm:pt>
    <dgm:pt modelId="{5AF1809D-493A-42BF-80BD-4E727A2F7AF7}" type="parTrans" cxnId="{596C3504-C04A-4FAF-8906-88B77201BBDF}">
      <dgm:prSet/>
      <dgm:spPr/>
      <dgm:t>
        <a:bodyPr/>
        <a:lstStyle/>
        <a:p>
          <a:endParaRPr lang="en-US"/>
        </a:p>
      </dgm:t>
    </dgm:pt>
    <dgm:pt modelId="{81E8C4F4-2754-486C-A6FD-433119CF6FFD}" type="sibTrans" cxnId="{596C3504-C04A-4FAF-8906-88B77201BBDF}">
      <dgm:prSet/>
      <dgm:spPr/>
      <dgm:t>
        <a:bodyPr/>
        <a:lstStyle/>
        <a:p>
          <a:endParaRPr lang="en-US"/>
        </a:p>
      </dgm:t>
    </dgm:pt>
    <dgm:pt modelId="{78CCC4D0-D096-4A8A-A982-D50E41E333EE}">
      <dgm:prSet phldrT="[Text]"/>
      <dgm:spPr/>
      <dgm:t>
        <a:bodyPr/>
        <a:lstStyle/>
        <a:p>
          <a:r>
            <a:rPr lang="en-US" dirty="0" smtClean="0"/>
            <a:t>Legislative Branch</a:t>
          </a:r>
          <a:endParaRPr lang="en-US" dirty="0"/>
        </a:p>
      </dgm:t>
    </dgm:pt>
    <dgm:pt modelId="{CCDD8EAE-C9CB-4364-BED0-EC383B266CC7}" type="parTrans" cxnId="{99FBB11C-BDEF-40DE-8F0D-C505FEEDC49C}">
      <dgm:prSet/>
      <dgm:spPr/>
      <dgm:t>
        <a:bodyPr/>
        <a:lstStyle/>
        <a:p>
          <a:endParaRPr lang="en-US"/>
        </a:p>
      </dgm:t>
    </dgm:pt>
    <dgm:pt modelId="{80C02932-17C7-414D-89AE-DBC984DF8CF8}" type="sibTrans" cxnId="{99FBB11C-BDEF-40DE-8F0D-C505FEEDC49C}">
      <dgm:prSet/>
      <dgm:spPr/>
      <dgm:t>
        <a:bodyPr/>
        <a:lstStyle/>
        <a:p>
          <a:endParaRPr lang="en-US"/>
        </a:p>
      </dgm:t>
    </dgm:pt>
    <dgm:pt modelId="{7C290657-BDA7-40A1-8C3D-62BBAD7E3B65}" type="pres">
      <dgm:prSet presAssocID="{D09B25F2-9E6E-4E71-BBF8-17FAC59E4F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853F0A-6143-4887-A11E-666D7461542F}" type="pres">
      <dgm:prSet presAssocID="{DC71830D-F3BC-4618-BEDF-A2EDB3B1BDC8}" presName="compositeNode" presStyleCnt="0">
        <dgm:presLayoutVars>
          <dgm:bulletEnabled val="1"/>
        </dgm:presLayoutVars>
      </dgm:prSet>
      <dgm:spPr/>
    </dgm:pt>
    <dgm:pt modelId="{FA877EF1-417D-41FD-92FA-17B3A739D01F}" type="pres">
      <dgm:prSet presAssocID="{DC71830D-F3BC-4618-BEDF-A2EDB3B1BDC8}" presName="bgRect" presStyleLbl="node1" presStyleIdx="0" presStyleCnt="3"/>
      <dgm:spPr/>
      <dgm:t>
        <a:bodyPr/>
        <a:lstStyle/>
        <a:p>
          <a:endParaRPr lang="en-US"/>
        </a:p>
      </dgm:t>
    </dgm:pt>
    <dgm:pt modelId="{FE1F3752-608A-4EED-9062-8FE0BD833920}" type="pres">
      <dgm:prSet presAssocID="{DC71830D-F3BC-4618-BEDF-A2EDB3B1BDC8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67270-E5D0-41CC-9FE0-5457921429E7}" type="pres">
      <dgm:prSet presAssocID="{DC71830D-F3BC-4618-BEDF-A2EDB3B1BDC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75587-FF5C-4D84-A0E1-91DE9A8DDF29}" type="pres">
      <dgm:prSet presAssocID="{454CF545-0792-4ED2-9038-65DD555952E2}" presName="hSp" presStyleCnt="0"/>
      <dgm:spPr/>
    </dgm:pt>
    <dgm:pt modelId="{7E29E609-932B-4ABA-B804-C1439830B6BA}" type="pres">
      <dgm:prSet presAssocID="{454CF545-0792-4ED2-9038-65DD555952E2}" presName="vProcSp" presStyleCnt="0"/>
      <dgm:spPr/>
    </dgm:pt>
    <dgm:pt modelId="{D1C978A8-D50F-4C0F-BF33-04C0066EB4C6}" type="pres">
      <dgm:prSet presAssocID="{454CF545-0792-4ED2-9038-65DD555952E2}" presName="vSp1" presStyleCnt="0"/>
      <dgm:spPr/>
    </dgm:pt>
    <dgm:pt modelId="{2689EE2E-D74A-4D3D-B3F4-685C871E0C4E}" type="pres">
      <dgm:prSet presAssocID="{454CF545-0792-4ED2-9038-65DD555952E2}" presName="simulatedConn" presStyleLbl="solidFgAcc1" presStyleIdx="0" presStyleCnt="2"/>
      <dgm:spPr/>
    </dgm:pt>
    <dgm:pt modelId="{0A7F4EFB-F5A3-4173-9238-326D4B7AD434}" type="pres">
      <dgm:prSet presAssocID="{454CF545-0792-4ED2-9038-65DD555952E2}" presName="vSp2" presStyleCnt="0"/>
      <dgm:spPr/>
    </dgm:pt>
    <dgm:pt modelId="{81429DF2-6134-4B02-9CA6-D113E32602BE}" type="pres">
      <dgm:prSet presAssocID="{454CF545-0792-4ED2-9038-65DD555952E2}" presName="sibTrans" presStyleCnt="0"/>
      <dgm:spPr/>
    </dgm:pt>
    <dgm:pt modelId="{FE4A3973-6F19-4964-BEE0-4B7BE1F07775}" type="pres">
      <dgm:prSet presAssocID="{085BF6BC-B71A-4615-89E7-E643DD3BF11A}" presName="compositeNode" presStyleCnt="0">
        <dgm:presLayoutVars>
          <dgm:bulletEnabled val="1"/>
        </dgm:presLayoutVars>
      </dgm:prSet>
      <dgm:spPr/>
    </dgm:pt>
    <dgm:pt modelId="{F8C5D9EA-B251-4343-9CD0-32A7D936D48C}" type="pres">
      <dgm:prSet presAssocID="{085BF6BC-B71A-4615-89E7-E643DD3BF11A}" presName="bgRect" presStyleLbl="node1" presStyleIdx="1" presStyleCnt="3"/>
      <dgm:spPr/>
      <dgm:t>
        <a:bodyPr/>
        <a:lstStyle/>
        <a:p>
          <a:endParaRPr lang="en-US"/>
        </a:p>
      </dgm:t>
    </dgm:pt>
    <dgm:pt modelId="{7F89A01F-7958-426A-ABBF-15632BA00E63}" type="pres">
      <dgm:prSet presAssocID="{085BF6BC-B71A-4615-89E7-E643DD3BF11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4BC514-22E2-4E0C-AC72-E70CE2745419}" type="pres">
      <dgm:prSet presAssocID="{085BF6BC-B71A-4615-89E7-E643DD3BF11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10B6D-E260-408E-B682-68DD8664BFEE}" type="pres">
      <dgm:prSet presAssocID="{4C25C03F-0BFA-4A77-B1B3-6C2C8C24FE1A}" presName="hSp" presStyleCnt="0"/>
      <dgm:spPr/>
    </dgm:pt>
    <dgm:pt modelId="{CA88B8CD-3112-4E56-8EFC-472B6EFC18D1}" type="pres">
      <dgm:prSet presAssocID="{4C25C03F-0BFA-4A77-B1B3-6C2C8C24FE1A}" presName="vProcSp" presStyleCnt="0"/>
      <dgm:spPr/>
    </dgm:pt>
    <dgm:pt modelId="{6B7BE269-E7C5-42E9-B7ED-0327F8E828EF}" type="pres">
      <dgm:prSet presAssocID="{4C25C03F-0BFA-4A77-B1B3-6C2C8C24FE1A}" presName="vSp1" presStyleCnt="0"/>
      <dgm:spPr/>
    </dgm:pt>
    <dgm:pt modelId="{2309457D-9FB0-4189-8A89-26780D2FA2A7}" type="pres">
      <dgm:prSet presAssocID="{4C25C03F-0BFA-4A77-B1B3-6C2C8C24FE1A}" presName="simulatedConn" presStyleLbl="solidFgAcc1" presStyleIdx="1" presStyleCnt="2"/>
      <dgm:spPr/>
    </dgm:pt>
    <dgm:pt modelId="{0FEA6A81-453E-4336-AB7E-B81511840806}" type="pres">
      <dgm:prSet presAssocID="{4C25C03F-0BFA-4A77-B1B3-6C2C8C24FE1A}" presName="vSp2" presStyleCnt="0"/>
      <dgm:spPr/>
    </dgm:pt>
    <dgm:pt modelId="{3368703D-036B-408C-8D58-CEE55FA15F2F}" type="pres">
      <dgm:prSet presAssocID="{4C25C03F-0BFA-4A77-B1B3-6C2C8C24FE1A}" presName="sibTrans" presStyleCnt="0"/>
      <dgm:spPr/>
    </dgm:pt>
    <dgm:pt modelId="{05DCDB36-6C8D-46FE-9BC7-DAB2549F85D7}" type="pres">
      <dgm:prSet presAssocID="{E9700905-9BED-475F-BE69-5895DBE2B655}" presName="compositeNode" presStyleCnt="0">
        <dgm:presLayoutVars>
          <dgm:bulletEnabled val="1"/>
        </dgm:presLayoutVars>
      </dgm:prSet>
      <dgm:spPr/>
    </dgm:pt>
    <dgm:pt modelId="{565C868F-84B5-4C58-867F-C5F1ADE189A2}" type="pres">
      <dgm:prSet presAssocID="{E9700905-9BED-475F-BE69-5895DBE2B655}" presName="bgRect" presStyleLbl="node1" presStyleIdx="2" presStyleCnt="3"/>
      <dgm:spPr/>
      <dgm:t>
        <a:bodyPr/>
        <a:lstStyle/>
        <a:p>
          <a:endParaRPr lang="en-US"/>
        </a:p>
      </dgm:t>
    </dgm:pt>
    <dgm:pt modelId="{E926175C-043C-4261-8897-1E2BE7D03AEA}" type="pres">
      <dgm:prSet presAssocID="{E9700905-9BED-475F-BE69-5895DBE2B655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8E581-C64A-4C90-BF7D-AEA48DA34BA3}" type="pres">
      <dgm:prSet presAssocID="{E9700905-9BED-475F-BE69-5895DBE2B65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528229-6D88-43EA-987D-D1AE84CE12D3}" type="presOf" srcId="{E9700905-9BED-475F-BE69-5895DBE2B655}" destId="{E926175C-043C-4261-8897-1E2BE7D03AEA}" srcOrd="1" destOrd="0" presId="urn:microsoft.com/office/officeart/2005/8/layout/hProcess7"/>
    <dgm:cxn modelId="{CF8EC030-2A4C-47C1-B378-C1420D3C7200}" type="presOf" srcId="{085BF6BC-B71A-4615-89E7-E643DD3BF11A}" destId="{7F89A01F-7958-426A-ABBF-15632BA00E63}" srcOrd="1" destOrd="0" presId="urn:microsoft.com/office/officeart/2005/8/layout/hProcess7"/>
    <dgm:cxn modelId="{7D45BF18-E00D-4728-A311-5EBE0CBEFCDE}" srcId="{D09B25F2-9E6E-4E71-BBF8-17FAC59E4FB9}" destId="{085BF6BC-B71A-4615-89E7-E643DD3BF11A}" srcOrd="1" destOrd="0" parTransId="{F647511E-9B57-4A59-B12A-9A5BE4FC61C9}" sibTransId="{4C25C03F-0BFA-4A77-B1B3-6C2C8C24FE1A}"/>
    <dgm:cxn modelId="{83364686-6616-4BD2-8144-5EF1A3BA4F4C}" type="presOf" srcId="{E9700905-9BED-475F-BE69-5895DBE2B655}" destId="{565C868F-84B5-4C58-867F-C5F1ADE189A2}" srcOrd="0" destOrd="0" presId="urn:microsoft.com/office/officeart/2005/8/layout/hProcess7"/>
    <dgm:cxn modelId="{23188C98-3E64-4BB3-8CDE-B24F8BC40C1D}" type="presOf" srcId="{085BF6BC-B71A-4615-89E7-E643DD3BF11A}" destId="{F8C5D9EA-B251-4343-9CD0-32A7D936D48C}" srcOrd="0" destOrd="0" presId="urn:microsoft.com/office/officeart/2005/8/layout/hProcess7"/>
    <dgm:cxn modelId="{B5A29666-D6D0-4925-9929-C791EB6D9219}" type="presOf" srcId="{DC71830D-F3BC-4618-BEDF-A2EDB3B1BDC8}" destId="{FA877EF1-417D-41FD-92FA-17B3A739D01F}" srcOrd="0" destOrd="0" presId="urn:microsoft.com/office/officeart/2005/8/layout/hProcess7"/>
    <dgm:cxn modelId="{7F5DC6FF-23BD-4D21-ACB6-3BDFB16B02F6}" type="presOf" srcId="{DC71830D-F3BC-4618-BEDF-A2EDB3B1BDC8}" destId="{FE1F3752-608A-4EED-9062-8FE0BD833920}" srcOrd="1" destOrd="0" presId="urn:microsoft.com/office/officeart/2005/8/layout/hProcess7"/>
    <dgm:cxn modelId="{6702516A-44FC-4B4F-96EB-CCC37F398257}" type="presOf" srcId="{C6B8A9C7-A4ED-4254-8438-D3B655C9CF8E}" destId="{FC267270-E5D0-41CC-9FE0-5457921429E7}" srcOrd="0" destOrd="0" presId="urn:microsoft.com/office/officeart/2005/8/layout/hProcess7"/>
    <dgm:cxn modelId="{99FBB11C-BDEF-40DE-8F0D-C505FEEDC49C}" srcId="{E9700905-9BED-475F-BE69-5895DBE2B655}" destId="{78CCC4D0-D096-4A8A-A982-D50E41E333EE}" srcOrd="0" destOrd="0" parTransId="{CCDD8EAE-C9CB-4364-BED0-EC383B266CC7}" sibTransId="{80C02932-17C7-414D-89AE-DBC984DF8CF8}"/>
    <dgm:cxn modelId="{35E42C8E-82CB-4194-A716-9CC08BDA8009}" type="presOf" srcId="{78CCC4D0-D096-4A8A-A982-D50E41E333EE}" destId="{73A8E581-C64A-4C90-BF7D-AEA48DA34BA3}" srcOrd="0" destOrd="0" presId="urn:microsoft.com/office/officeart/2005/8/layout/hProcess7"/>
    <dgm:cxn modelId="{1F2E3E7D-CC26-4F58-905C-8F6F81215DBF}" srcId="{085BF6BC-B71A-4615-89E7-E643DD3BF11A}" destId="{EB250503-8750-43ED-B4DF-E21F406E5707}" srcOrd="0" destOrd="0" parTransId="{84B5C6BB-9131-4609-9F65-B166EC37DE5E}" sibTransId="{11BD151A-438A-4C4B-B738-2144B9B28B16}"/>
    <dgm:cxn modelId="{4C551140-AED9-4DBC-A429-5EE01A543AFC}" type="presOf" srcId="{D09B25F2-9E6E-4E71-BBF8-17FAC59E4FB9}" destId="{7C290657-BDA7-40A1-8C3D-62BBAD7E3B65}" srcOrd="0" destOrd="0" presId="urn:microsoft.com/office/officeart/2005/8/layout/hProcess7"/>
    <dgm:cxn modelId="{476F3952-D13F-40D2-8E8A-4843832A4A88}" type="presOf" srcId="{EB250503-8750-43ED-B4DF-E21F406E5707}" destId="{524BC514-22E2-4E0C-AC72-E70CE2745419}" srcOrd="0" destOrd="0" presId="urn:microsoft.com/office/officeart/2005/8/layout/hProcess7"/>
    <dgm:cxn modelId="{025B66C4-235A-4D77-A6D7-AB240233CB49}" srcId="{D09B25F2-9E6E-4E71-BBF8-17FAC59E4FB9}" destId="{DC71830D-F3BC-4618-BEDF-A2EDB3B1BDC8}" srcOrd="0" destOrd="0" parTransId="{9DCBCCA1-F2E8-4208-9875-B4DCA1593B00}" sibTransId="{454CF545-0792-4ED2-9038-65DD555952E2}"/>
    <dgm:cxn modelId="{6AABDC68-D208-41D9-B85E-69EF1665CA4D}" srcId="{DC71830D-F3BC-4618-BEDF-A2EDB3B1BDC8}" destId="{C6B8A9C7-A4ED-4254-8438-D3B655C9CF8E}" srcOrd="0" destOrd="0" parTransId="{ED17EEEB-C7F7-4CE9-BEAC-9E091D598816}" sibTransId="{60B68DAA-FCE1-4938-BD9F-DD0372A8AD6E}"/>
    <dgm:cxn modelId="{596C3504-C04A-4FAF-8906-88B77201BBDF}" srcId="{D09B25F2-9E6E-4E71-BBF8-17FAC59E4FB9}" destId="{E9700905-9BED-475F-BE69-5895DBE2B655}" srcOrd="2" destOrd="0" parTransId="{5AF1809D-493A-42BF-80BD-4E727A2F7AF7}" sibTransId="{81E8C4F4-2754-486C-A6FD-433119CF6FFD}"/>
    <dgm:cxn modelId="{78C77ED4-59F0-48BB-9FFE-48CC897F44CD}" type="presParOf" srcId="{7C290657-BDA7-40A1-8C3D-62BBAD7E3B65}" destId="{22853F0A-6143-4887-A11E-666D7461542F}" srcOrd="0" destOrd="0" presId="urn:microsoft.com/office/officeart/2005/8/layout/hProcess7"/>
    <dgm:cxn modelId="{024AA95D-AA09-47D2-AE5F-E37DF7182E30}" type="presParOf" srcId="{22853F0A-6143-4887-A11E-666D7461542F}" destId="{FA877EF1-417D-41FD-92FA-17B3A739D01F}" srcOrd="0" destOrd="0" presId="urn:microsoft.com/office/officeart/2005/8/layout/hProcess7"/>
    <dgm:cxn modelId="{76FB8665-2DCC-454C-9689-ECE174BD6842}" type="presParOf" srcId="{22853F0A-6143-4887-A11E-666D7461542F}" destId="{FE1F3752-608A-4EED-9062-8FE0BD833920}" srcOrd="1" destOrd="0" presId="urn:microsoft.com/office/officeart/2005/8/layout/hProcess7"/>
    <dgm:cxn modelId="{F83F9B38-C502-45F3-8C9C-52A41462274B}" type="presParOf" srcId="{22853F0A-6143-4887-A11E-666D7461542F}" destId="{FC267270-E5D0-41CC-9FE0-5457921429E7}" srcOrd="2" destOrd="0" presId="urn:microsoft.com/office/officeart/2005/8/layout/hProcess7"/>
    <dgm:cxn modelId="{E92654F4-4543-4457-89AE-B2318D8D26F4}" type="presParOf" srcId="{7C290657-BDA7-40A1-8C3D-62BBAD7E3B65}" destId="{7E875587-FF5C-4D84-A0E1-91DE9A8DDF29}" srcOrd="1" destOrd="0" presId="urn:microsoft.com/office/officeart/2005/8/layout/hProcess7"/>
    <dgm:cxn modelId="{23792DDD-E848-4938-BA95-A91620688D3F}" type="presParOf" srcId="{7C290657-BDA7-40A1-8C3D-62BBAD7E3B65}" destId="{7E29E609-932B-4ABA-B804-C1439830B6BA}" srcOrd="2" destOrd="0" presId="urn:microsoft.com/office/officeart/2005/8/layout/hProcess7"/>
    <dgm:cxn modelId="{BA8C8673-E3A7-44F4-93C8-419AEFC82E93}" type="presParOf" srcId="{7E29E609-932B-4ABA-B804-C1439830B6BA}" destId="{D1C978A8-D50F-4C0F-BF33-04C0066EB4C6}" srcOrd="0" destOrd="0" presId="urn:microsoft.com/office/officeart/2005/8/layout/hProcess7"/>
    <dgm:cxn modelId="{AC1068A5-AA23-4985-8663-1EAF82A9BFCD}" type="presParOf" srcId="{7E29E609-932B-4ABA-B804-C1439830B6BA}" destId="{2689EE2E-D74A-4D3D-B3F4-685C871E0C4E}" srcOrd="1" destOrd="0" presId="urn:microsoft.com/office/officeart/2005/8/layout/hProcess7"/>
    <dgm:cxn modelId="{A865888D-B049-4AE3-855A-3B95ACA47B79}" type="presParOf" srcId="{7E29E609-932B-4ABA-B804-C1439830B6BA}" destId="{0A7F4EFB-F5A3-4173-9238-326D4B7AD434}" srcOrd="2" destOrd="0" presId="urn:microsoft.com/office/officeart/2005/8/layout/hProcess7"/>
    <dgm:cxn modelId="{B284E7D3-B9AE-4F18-9075-3F496BC7DEF9}" type="presParOf" srcId="{7C290657-BDA7-40A1-8C3D-62BBAD7E3B65}" destId="{81429DF2-6134-4B02-9CA6-D113E32602BE}" srcOrd="3" destOrd="0" presId="urn:microsoft.com/office/officeart/2005/8/layout/hProcess7"/>
    <dgm:cxn modelId="{5FE7B984-91DB-46C9-9B8A-0DCABE4A7CAA}" type="presParOf" srcId="{7C290657-BDA7-40A1-8C3D-62BBAD7E3B65}" destId="{FE4A3973-6F19-4964-BEE0-4B7BE1F07775}" srcOrd="4" destOrd="0" presId="urn:microsoft.com/office/officeart/2005/8/layout/hProcess7"/>
    <dgm:cxn modelId="{F27669E0-0F3E-46F8-A4B1-867D950129E9}" type="presParOf" srcId="{FE4A3973-6F19-4964-BEE0-4B7BE1F07775}" destId="{F8C5D9EA-B251-4343-9CD0-32A7D936D48C}" srcOrd="0" destOrd="0" presId="urn:microsoft.com/office/officeart/2005/8/layout/hProcess7"/>
    <dgm:cxn modelId="{E1CBB801-56ED-4583-ACA5-66E803ED8CB1}" type="presParOf" srcId="{FE4A3973-6F19-4964-BEE0-4B7BE1F07775}" destId="{7F89A01F-7958-426A-ABBF-15632BA00E63}" srcOrd="1" destOrd="0" presId="urn:microsoft.com/office/officeart/2005/8/layout/hProcess7"/>
    <dgm:cxn modelId="{80D1E2E8-2CE5-4DE4-ACB6-A32382D62CFF}" type="presParOf" srcId="{FE4A3973-6F19-4964-BEE0-4B7BE1F07775}" destId="{524BC514-22E2-4E0C-AC72-E70CE2745419}" srcOrd="2" destOrd="0" presId="urn:microsoft.com/office/officeart/2005/8/layout/hProcess7"/>
    <dgm:cxn modelId="{B7D00650-7D99-4B5D-8CE4-52221F8D97E9}" type="presParOf" srcId="{7C290657-BDA7-40A1-8C3D-62BBAD7E3B65}" destId="{78010B6D-E260-408E-B682-68DD8664BFEE}" srcOrd="5" destOrd="0" presId="urn:microsoft.com/office/officeart/2005/8/layout/hProcess7"/>
    <dgm:cxn modelId="{CCCD8996-1796-46A8-B77E-C230C1156B17}" type="presParOf" srcId="{7C290657-BDA7-40A1-8C3D-62BBAD7E3B65}" destId="{CA88B8CD-3112-4E56-8EFC-472B6EFC18D1}" srcOrd="6" destOrd="0" presId="urn:microsoft.com/office/officeart/2005/8/layout/hProcess7"/>
    <dgm:cxn modelId="{D6D97785-4301-4810-85F9-F06C15866270}" type="presParOf" srcId="{CA88B8CD-3112-4E56-8EFC-472B6EFC18D1}" destId="{6B7BE269-E7C5-42E9-B7ED-0327F8E828EF}" srcOrd="0" destOrd="0" presId="urn:microsoft.com/office/officeart/2005/8/layout/hProcess7"/>
    <dgm:cxn modelId="{5F5CE161-F8B7-4C70-821B-7835AF3BBF33}" type="presParOf" srcId="{CA88B8CD-3112-4E56-8EFC-472B6EFC18D1}" destId="{2309457D-9FB0-4189-8A89-26780D2FA2A7}" srcOrd="1" destOrd="0" presId="urn:microsoft.com/office/officeart/2005/8/layout/hProcess7"/>
    <dgm:cxn modelId="{3592E7D8-55FA-4CB3-AA2F-D66D815A0E46}" type="presParOf" srcId="{CA88B8CD-3112-4E56-8EFC-472B6EFC18D1}" destId="{0FEA6A81-453E-4336-AB7E-B81511840806}" srcOrd="2" destOrd="0" presId="urn:microsoft.com/office/officeart/2005/8/layout/hProcess7"/>
    <dgm:cxn modelId="{0C01F9F2-FC4F-4969-8D4C-1FA96D1E5DF8}" type="presParOf" srcId="{7C290657-BDA7-40A1-8C3D-62BBAD7E3B65}" destId="{3368703D-036B-408C-8D58-CEE55FA15F2F}" srcOrd="7" destOrd="0" presId="urn:microsoft.com/office/officeart/2005/8/layout/hProcess7"/>
    <dgm:cxn modelId="{4F71BDC0-F9D6-4458-A4DF-14F459033FD1}" type="presParOf" srcId="{7C290657-BDA7-40A1-8C3D-62BBAD7E3B65}" destId="{05DCDB36-6C8D-46FE-9BC7-DAB2549F85D7}" srcOrd="8" destOrd="0" presId="urn:microsoft.com/office/officeart/2005/8/layout/hProcess7"/>
    <dgm:cxn modelId="{950F705F-0847-4D6B-944B-B1BE8A625D46}" type="presParOf" srcId="{05DCDB36-6C8D-46FE-9BC7-DAB2549F85D7}" destId="{565C868F-84B5-4C58-867F-C5F1ADE189A2}" srcOrd="0" destOrd="0" presId="urn:microsoft.com/office/officeart/2005/8/layout/hProcess7"/>
    <dgm:cxn modelId="{3061D13A-BFD9-42DC-99FF-6AA60B48E0D8}" type="presParOf" srcId="{05DCDB36-6C8D-46FE-9BC7-DAB2549F85D7}" destId="{E926175C-043C-4261-8897-1E2BE7D03AEA}" srcOrd="1" destOrd="0" presId="urn:microsoft.com/office/officeart/2005/8/layout/hProcess7"/>
    <dgm:cxn modelId="{BDBD4CB7-B382-440C-922D-5178A5E0A4D4}" type="presParOf" srcId="{05DCDB36-6C8D-46FE-9BC7-DAB2549F85D7}" destId="{73A8E581-C64A-4C90-BF7D-AEA48DA34BA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34D72C-9B5F-4D56-A49C-38772687F6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8D0FC2-2339-43A5-BA4E-01175ED6C345}">
      <dgm:prSet phldrT="[Text]"/>
      <dgm:spPr/>
      <dgm:t>
        <a:bodyPr/>
        <a:lstStyle/>
        <a:p>
          <a:r>
            <a:rPr lang="en-US" dirty="0" smtClean="0"/>
            <a:t>House of Representatives</a:t>
          </a:r>
          <a:endParaRPr lang="en-US" dirty="0"/>
        </a:p>
      </dgm:t>
    </dgm:pt>
    <dgm:pt modelId="{F27BD7D2-65A5-4F7D-A7D1-5697AE3E4B91}" type="parTrans" cxnId="{0541673F-0DCD-422C-A85F-71DCD8151323}">
      <dgm:prSet/>
      <dgm:spPr/>
      <dgm:t>
        <a:bodyPr/>
        <a:lstStyle/>
        <a:p>
          <a:endParaRPr lang="en-US"/>
        </a:p>
      </dgm:t>
    </dgm:pt>
    <dgm:pt modelId="{F0E001D8-066B-4466-A7CB-6C122F550E85}" type="sibTrans" cxnId="{0541673F-0DCD-422C-A85F-71DCD8151323}">
      <dgm:prSet/>
      <dgm:spPr/>
      <dgm:t>
        <a:bodyPr/>
        <a:lstStyle/>
        <a:p>
          <a:endParaRPr lang="en-US"/>
        </a:p>
      </dgm:t>
    </dgm:pt>
    <dgm:pt modelId="{A6CF2E74-ECB5-4DAF-880E-C5B751656266}">
      <dgm:prSet phldrT="[Text]"/>
      <dgm:spPr/>
      <dgm:t>
        <a:bodyPr/>
        <a:lstStyle/>
        <a:p>
          <a:r>
            <a:rPr lang="en-US" dirty="0" smtClean="0"/>
            <a:t>Senate</a:t>
          </a:r>
          <a:endParaRPr lang="en-US" dirty="0"/>
        </a:p>
      </dgm:t>
    </dgm:pt>
    <dgm:pt modelId="{B2A025AA-BCCD-49ED-A067-A1BC8064AE92}" type="parTrans" cxnId="{16D1458C-1880-4F3F-BFED-70FC834A22F7}">
      <dgm:prSet/>
      <dgm:spPr/>
      <dgm:t>
        <a:bodyPr/>
        <a:lstStyle/>
        <a:p>
          <a:endParaRPr lang="en-US"/>
        </a:p>
      </dgm:t>
    </dgm:pt>
    <dgm:pt modelId="{88C7B902-7850-43CB-AE27-2187F6D6AC57}" type="sibTrans" cxnId="{16D1458C-1880-4F3F-BFED-70FC834A22F7}">
      <dgm:prSet/>
      <dgm:spPr/>
      <dgm:t>
        <a:bodyPr/>
        <a:lstStyle/>
        <a:p>
          <a:endParaRPr lang="en-US"/>
        </a:p>
      </dgm:t>
    </dgm:pt>
    <dgm:pt modelId="{9017B858-C06E-4809-BAC9-F64DB45E4A7E}" type="pres">
      <dgm:prSet presAssocID="{6934D72C-9B5F-4D56-A49C-38772687F6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87E460-63BB-465A-9D11-303E3479865C}" type="pres">
      <dgm:prSet presAssocID="{458D0FC2-2339-43A5-BA4E-01175ED6C34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32434-BE8A-41C5-B1C2-111FDA577C3E}" type="pres">
      <dgm:prSet presAssocID="{F0E001D8-066B-4466-A7CB-6C122F550E85}" presName="sibTrans" presStyleCnt="0"/>
      <dgm:spPr/>
    </dgm:pt>
    <dgm:pt modelId="{87BAA804-DFA4-4134-AC28-101B85B6F3E7}" type="pres">
      <dgm:prSet presAssocID="{A6CF2E74-ECB5-4DAF-880E-C5B75165626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1673F-0DCD-422C-A85F-71DCD8151323}" srcId="{6934D72C-9B5F-4D56-A49C-38772687F6B7}" destId="{458D0FC2-2339-43A5-BA4E-01175ED6C345}" srcOrd="0" destOrd="0" parTransId="{F27BD7D2-65A5-4F7D-A7D1-5697AE3E4B91}" sibTransId="{F0E001D8-066B-4466-A7CB-6C122F550E85}"/>
    <dgm:cxn modelId="{CD80B545-7847-473C-83DD-F6EEE8160B38}" type="presOf" srcId="{6934D72C-9B5F-4D56-A49C-38772687F6B7}" destId="{9017B858-C06E-4809-BAC9-F64DB45E4A7E}" srcOrd="0" destOrd="0" presId="urn:microsoft.com/office/officeart/2005/8/layout/default"/>
    <dgm:cxn modelId="{16D1458C-1880-4F3F-BFED-70FC834A22F7}" srcId="{6934D72C-9B5F-4D56-A49C-38772687F6B7}" destId="{A6CF2E74-ECB5-4DAF-880E-C5B751656266}" srcOrd="1" destOrd="0" parTransId="{B2A025AA-BCCD-49ED-A067-A1BC8064AE92}" sibTransId="{88C7B902-7850-43CB-AE27-2187F6D6AC57}"/>
    <dgm:cxn modelId="{33C6B61B-DBDC-4FC3-8CBC-ECACA2608A43}" type="presOf" srcId="{458D0FC2-2339-43A5-BA4E-01175ED6C345}" destId="{6387E460-63BB-465A-9D11-303E3479865C}" srcOrd="0" destOrd="0" presId="urn:microsoft.com/office/officeart/2005/8/layout/default"/>
    <dgm:cxn modelId="{D01B48F7-0EB1-4B19-8CD9-C217E8FDC726}" type="presOf" srcId="{A6CF2E74-ECB5-4DAF-880E-C5B751656266}" destId="{87BAA804-DFA4-4134-AC28-101B85B6F3E7}" srcOrd="0" destOrd="0" presId="urn:microsoft.com/office/officeart/2005/8/layout/default"/>
    <dgm:cxn modelId="{7AF36FA0-A225-4F16-B755-826AE405A0A9}" type="presParOf" srcId="{9017B858-C06E-4809-BAC9-F64DB45E4A7E}" destId="{6387E460-63BB-465A-9D11-303E3479865C}" srcOrd="0" destOrd="0" presId="urn:microsoft.com/office/officeart/2005/8/layout/default"/>
    <dgm:cxn modelId="{C4ED3E17-5815-4961-A39E-057507CB7DE0}" type="presParOf" srcId="{9017B858-C06E-4809-BAC9-F64DB45E4A7E}" destId="{26C32434-BE8A-41C5-B1C2-111FDA577C3E}" srcOrd="1" destOrd="0" presId="urn:microsoft.com/office/officeart/2005/8/layout/default"/>
    <dgm:cxn modelId="{86FACD1A-D64C-4AA8-AD7A-B6C37DB59AC4}" type="presParOf" srcId="{9017B858-C06E-4809-BAC9-F64DB45E4A7E}" destId="{87BAA804-DFA4-4134-AC28-101B85B6F3E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F15F89-FF49-4F0F-988F-B2BA134F23D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70E795-16D6-4FEB-B2F6-1EAAAD0CF9C3}">
      <dgm:prSet phldrT="[Text]"/>
      <dgm:spPr/>
      <dgm:t>
        <a:bodyPr/>
        <a:lstStyle/>
        <a:p>
          <a:r>
            <a:rPr lang="en-US" dirty="0" smtClean="0"/>
            <a:t>150 House Members representing approx. 113,000 population</a:t>
          </a:r>
          <a:endParaRPr lang="en-US" dirty="0"/>
        </a:p>
      </dgm:t>
    </dgm:pt>
    <dgm:pt modelId="{D0A33E0F-DC36-4638-9E48-9E92FCDAB21F}" type="parTrans" cxnId="{B3EE9532-1E4A-414C-8005-630B57536FD3}">
      <dgm:prSet/>
      <dgm:spPr/>
      <dgm:t>
        <a:bodyPr/>
        <a:lstStyle/>
        <a:p>
          <a:endParaRPr lang="en-US"/>
        </a:p>
      </dgm:t>
    </dgm:pt>
    <dgm:pt modelId="{BD9CCD75-A6B3-440A-987A-08890BA73BC0}" type="sibTrans" cxnId="{B3EE9532-1E4A-414C-8005-630B57536FD3}">
      <dgm:prSet/>
      <dgm:spPr/>
      <dgm:t>
        <a:bodyPr/>
        <a:lstStyle/>
        <a:p>
          <a:endParaRPr lang="en-US"/>
        </a:p>
      </dgm:t>
    </dgm:pt>
    <dgm:pt modelId="{04D32941-226B-4FD1-A472-729EA1AB6056}">
      <dgm:prSet phldrT="[Text]"/>
      <dgm:spPr/>
      <dgm:t>
        <a:bodyPr/>
        <a:lstStyle/>
        <a:p>
          <a:r>
            <a:rPr lang="en-US" dirty="0" smtClean="0"/>
            <a:t>31 Senate Members representing approx. 550,000 population</a:t>
          </a:r>
        </a:p>
      </dgm:t>
    </dgm:pt>
    <dgm:pt modelId="{D438D48F-D4FC-45CE-9E88-AEB295E34A31}" type="parTrans" cxnId="{673ECC8C-9FC0-42C6-907F-0F5B8A81B921}">
      <dgm:prSet/>
      <dgm:spPr/>
      <dgm:t>
        <a:bodyPr/>
        <a:lstStyle/>
        <a:p>
          <a:endParaRPr lang="en-US"/>
        </a:p>
      </dgm:t>
    </dgm:pt>
    <dgm:pt modelId="{624A0437-43B7-41D2-B505-C433BE48C45B}" type="sibTrans" cxnId="{673ECC8C-9FC0-42C6-907F-0F5B8A81B921}">
      <dgm:prSet/>
      <dgm:spPr/>
      <dgm:t>
        <a:bodyPr/>
        <a:lstStyle/>
        <a:p>
          <a:endParaRPr lang="en-US"/>
        </a:p>
      </dgm:t>
    </dgm:pt>
    <dgm:pt modelId="{D6D3934E-C7C3-4BBE-8559-B2D9BB61F305}">
      <dgm:prSet phldrT="[Text]"/>
      <dgm:spPr/>
      <dgm:t>
        <a:bodyPr/>
        <a:lstStyle/>
        <a:p>
          <a:r>
            <a:rPr lang="en-US" dirty="0" smtClean="0"/>
            <a:t>Legislature meets for 140 days every other year (odd years)</a:t>
          </a:r>
          <a:endParaRPr lang="en-US" dirty="0"/>
        </a:p>
      </dgm:t>
    </dgm:pt>
    <dgm:pt modelId="{336A70B0-F349-4798-B768-FC784820D01C}" type="parTrans" cxnId="{455F6F6C-0766-423A-AAFD-EACA1CD5D65A}">
      <dgm:prSet/>
      <dgm:spPr/>
      <dgm:t>
        <a:bodyPr/>
        <a:lstStyle/>
        <a:p>
          <a:endParaRPr lang="en-US"/>
        </a:p>
      </dgm:t>
    </dgm:pt>
    <dgm:pt modelId="{7205295A-DDFA-42F2-9853-CDBD240FDE6F}" type="sibTrans" cxnId="{455F6F6C-0766-423A-AAFD-EACA1CD5D65A}">
      <dgm:prSet/>
      <dgm:spPr/>
      <dgm:t>
        <a:bodyPr/>
        <a:lstStyle/>
        <a:p>
          <a:endParaRPr lang="en-US"/>
        </a:p>
      </dgm:t>
    </dgm:pt>
    <dgm:pt modelId="{44EE8B99-13C1-494E-AE70-0DBC4FC56410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day both chambers adopt rules and House elects Speaker</a:t>
          </a:r>
          <a:endParaRPr lang="en-US" dirty="0"/>
        </a:p>
      </dgm:t>
    </dgm:pt>
    <dgm:pt modelId="{EEAB02A9-B277-428A-82EE-881E0A26366B}" type="parTrans" cxnId="{AC6B161B-1C74-46E6-8BA1-DB001136F33E}">
      <dgm:prSet/>
      <dgm:spPr/>
      <dgm:t>
        <a:bodyPr/>
        <a:lstStyle/>
        <a:p>
          <a:endParaRPr lang="en-US"/>
        </a:p>
      </dgm:t>
    </dgm:pt>
    <dgm:pt modelId="{841E08BF-7F23-4C64-9EFB-1E5C4123138C}" type="sibTrans" cxnId="{AC6B161B-1C74-46E6-8BA1-DB001136F33E}">
      <dgm:prSet/>
      <dgm:spPr/>
      <dgm:t>
        <a:bodyPr/>
        <a:lstStyle/>
        <a:p>
          <a:endParaRPr lang="en-US"/>
        </a:p>
      </dgm:t>
    </dgm:pt>
    <dgm:pt modelId="{4FC7998B-250B-405B-96E5-BA728985BC76}" type="pres">
      <dgm:prSet presAssocID="{51F15F89-FF49-4F0F-988F-B2BA134F23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BA1377-6D97-4858-87BE-F90233C7AF16}" type="pres">
      <dgm:prSet presAssocID="{6F70E795-16D6-4FEB-B2F6-1EAAAD0CF9C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6121A-A880-4D98-AC2D-8E4592CE7E65}" type="pres">
      <dgm:prSet presAssocID="{BD9CCD75-A6B3-440A-987A-08890BA73BC0}" presName="sibTrans" presStyleCnt="0"/>
      <dgm:spPr/>
    </dgm:pt>
    <dgm:pt modelId="{36C82D48-7462-4DC3-96C4-F83C728FD16C}" type="pres">
      <dgm:prSet presAssocID="{04D32941-226B-4FD1-A472-729EA1AB605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E72D5-9FFD-401B-AF51-684AACCF20C4}" type="pres">
      <dgm:prSet presAssocID="{624A0437-43B7-41D2-B505-C433BE48C45B}" presName="sibTrans" presStyleCnt="0"/>
      <dgm:spPr/>
    </dgm:pt>
    <dgm:pt modelId="{EB6E9AEA-4B97-4991-9107-ECC9242D92F9}" type="pres">
      <dgm:prSet presAssocID="{D6D3934E-C7C3-4BBE-8559-B2D9BB61F3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D90F1-F004-40BE-81A8-A2F7E9CDA03A}" type="pres">
      <dgm:prSet presAssocID="{7205295A-DDFA-42F2-9853-CDBD240FDE6F}" presName="sibTrans" presStyleCnt="0"/>
      <dgm:spPr/>
    </dgm:pt>
    <dgm:pt modelId="{5EE36365-B582-42A6-9C1B-AC8B3784385B}" type="pres">
      <dgm:prSet presAssocID="{44EE8B99-13C1-494E-AE70-0DBC4FC5641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EE9532-1E4A-414C-8005-630B57536FD3}" srcId="{51F15F89-FF49-4F0F-988F-B2BA134F23DC}" destId="{6F70E795-16D6-4FEB-B2F6-1EAAAD0CF9C3}" srcOrd="0" destOrd="0" parTransId="{D0A33E0F-DC36-4638-9E48-9E92FCDAB21F}" sibTransId="{BD9CCD75-A6B3-440A-987A-08890BA73BC0}"/>
    <dgm:cxn modelId="{D0017589-8374-4219-8634-C016528A9823}" type="presOf" srcId="{51F15F89-FF49-4F0F-988F-B2BA134F23DC}" destId="{4FC7998B-250B-405B-96E5-BA728985BC76}" srcOrd="0" destOrd="0" presId="urn:microsoft.com/office/officeart/2005/8/layout/default"/>
    <dgm:cxn modelId="{E693FB54-11F2-4499-8F76-4267C03A8780}" type="presOf" srcId="{44EE8B99-13C1-494E-AE70-0DBC4FC56410}" destId="{5EE36365-B582-42A6-9C1B-AC8B3784385B}" srcOrd="0" destOrd="0" presId="urn:microsoft.com/office/officeart/2005/8/layout/default"/>
    <dgm:cxn modelId="{9D3DE0DF-A628-450A-8F77-4E3C3C86FB7F}" type="presOf" srcId="{04D32941-226B-4FD1-A472-729EA1AB6056}" destId="{36C82D48-7462-4DC3-96C4-F83C728FD16C}" srcOrd="0" destOrd="0" presId="urn:microsoft.com/office/officeart/2005/8/layout/default"/>
    <dgm:cxn modelId="{455F6F6C-0766-423A-AAFD-EACA1CD5D65A}" srcId="{51F15F89-FF49-4F0F-988F-B2BA134F23DC}" destId="{D6D3934E-C7C3-4BBE-8559-B2D9BB61F305}" srcOrd="2" destOrd="0" parTransId="{336A70B0-F349-4798-B768-FC784820D01C}" sibTransId="{7205295A-DDFA-42F2-9853-CDBD240FDE6F}"/>
    <dgm:cxn modelId="{673ECC8C-9FC0-42C6-907F-0F5B8A81B921}" srcId="{51F15F89-FF49-4F0F-988F-B2BA134F23DC}" destId="{04D32941-226B-4FD1-A472-729EA1AB6056}" srcOrd="1" destOrd="0" parTransId="{D438D48F-D4FC-45CE-9E88-AEB295E34A31}" sibTransId="{624A0437-43B7-41D2-B505-C433BE48C45B}"/>
    <dgm:cxn modelId="{AC6B161B-1C74-46E6-8BA1-DB001136F33E}" srcId="{51F15F89-FF49-4F0F-988F-B2BA134F23DC}" destId="{44EE8B99-13C1-494E-AE70-0DBC4FC56410}" srcOrd="3" destOrd="0" parTransId="{EEAB02A9-B277-428A-82EE-881E0A26366B}" sibTransId="{841E08BF-7F23-4C64-9EFB-1E5C4123138C}"/>
    <dgm:cxn modelId="{22B591F9-4296-49B9-9E90-42447593BB3A}" type="presOf" srcId="{6F70E795-16D6-4FEB-B2F6-1EAAAD0CF9C3}" destId="{6CBA1377-6D97-4858-87BE-F90233C7AF16}" srcOrd="0" destOrd="0" presId="urn:microsoft.com/office/officeart/2005/8/layout/default"/>
    <dgm:cxn modelId="{A97440C2-8B03-48AB-8451-0ACEFE3DE258}" type="presOf" srcId="{D6D3934E-C7C3-4BBE-8559-B2D9BB61F305}" destId="{EB6E9AEA-4B97-4991-9107-ECC9242D92F9}" srcOrd="0" destOrd="0" presId="urn:microsoft.com/office/officeart/2005/8/layout/default"/>
    <dgm:cxn modelId="{8C16EAE8-350D-41C9-907B-7E0D0410EB1D}" type="presParOf" srcId="{4FC7998B-250B-405B-96E5-BA728985BC76}" destId="{6CBA1377-6D97-4858-87BE-F90233C7AF16}" srcOrd="0" destOrd="0" presId="urn:microsoft.com/office/officeart/2005/8/layout/default"/>
    <dgm:cxn modelId="{60CDCD5F-E098-4D7E-AB12-1BB0FC50D0E8}" type="presParOf" srcId="{4FC7998B-250B-405B-96E5-BA728985BC76}" destId="{4CE6121A-A880-4D98-AC2D-8E4592CE7E65}" srcOrd="1" destOrd="0" presId="urn:microsoft.com/office/officeart/2005/8/layout/default"/>
    <dgm:cxn modelId="{525D0123-8B53-4088-91EA-FE61D323565C}" type="presParOf" srcId="{4FC7998B-250B-405B-96E5-BA728985BC76}" destId="{36C82D48-7462-4DC3-96C4-F83C728FD16C}" srcOrd="2" destOrd="0" presId="urn:microsoft.com/office/officeart/2005/8/layout/default"/>
    <dgm:cxn modelId="{EF15D2C2-DF8E-4F9B-B939-0380396D406B}" type="presParOf" srcId="{4FC7998B-250B-405B-96E5-BA728985BC76}" destId="{BE5E72D5-9FFD-401B-AF51-684AACCF20C4}" srcOrd="3" destOrd="0" presId="urn:microsoft.com/office/officeart/2005/8/layout/default"/>
    <dgm:cxn modelId="{B3606656-1914-46F1-B8B6-8945594911DF}" type="presParOf" srcId="{4FC7998B-250B-405B-96E5-BA728985BC76}" destId="{EB6E9AEA-4B97-4991-9107-ECC9242D92F9}" srcOrd="4" destOrd="0" presId="urn:microsoft.com/office/officeart/2005/8/layout/default"/>
    <dgm:cxn modelId="{CCD79D96-C22F-4FDA-A340-D1BE8B8F6F4F}" type="presParOf" srcId="{4FC7998B-250B-405B-96E5-BA728985BC76}" destId="{9C6D90F1-F004-40BE-81A8-A2F7E9CDA03A}" srcOrd="5" destOrd="0" presId="urn:microsoft.com/office/officeart/2005/8/layout/default"/>
    <dgm:cxn modelId="{735DF5D0-7D0F-4038-86D3-7198217F6ADB}" type="presParOf" srcId="{4FC7998B-250B-405B-96E5-BA728985BC76}" destId="{5EE36365-B582-42A6-9C1B-AC8B3784385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ED6B51-7DA7-45A2-A7B2-E3E901B59E13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ED9EC5-8B82-4BEC-B6B5-9A108BC1B1AA}">
      <dgm:prSet phldrT="[Text]" phldr="1"/>
      <dgm:spPr/>
      <dgm:t>
        <a:bodyPr/>
        <a:lstStyle/>
        <a:p>
          <a:endParaRPr lang="en-US" dirty="0"/>
        </a:p>
      </dgm:t>
    </dgm:pt>
    <dgm:pt modelId="{48E89C49-5D21-47AF-8072-ED777F3A480E}" type="parTrans" cxnId="{5585D9F1-A346-4709-BB7F-654CDC4E8510}">
      <dgm:prSet/>
      <dgm:spPr/>
      <dgm:t>
        <a:bodyPr/>
        <a:lstStyle/>
        <a:p>
          <a:endParaRPr lang="en-US"/>
        </a:p>
      </dgm:t>
    </dgm:pt>
    <dgm:pt modelId="{FCE1C968-88E0-4216-81A5-A2FCD66EFEAF}" type="sibTrans" cxnId="{5585D9F1-A346-4709-BB7F-654CDC4E8510}">
      <dgm:prSet/>
      <dgm:spPr/>
      <dgm:t>
        <a:bodyPr/>
        <a:lstStyle/>
        <a:p>
          <a:endParaRPr lang="en-US"/>
        </a:p>
      </dgm:t>
    </dgm:pt>
    <dgm:pt modelId="{28B0C9A0-8822-40E4-832B-4A7CC5DDA47F}">
      <dgm:prSet phldrT="[Text]"/>
      <dgm:spPr/>
      <dgm:t>
        <a:bodyPr/>
        <a:lstStyle/>
        <a:p>
          <a:r>
            <a:rPr lang="en-US" dirty="0" smtClean="0"/>
            <a:t>Speaker appoints the House Committees (38 standing committees) Each Member serves on 2 or 3</a:t>
          </a:r>
          <a:endParaRPr lang="en-US" dirty="0"/>
        </a:p>
      </dgm:t>
    </dgm:pt>
    <dgm:pt modelId="{24FB260A-8F1F-49AB-9B7E-7DF47B207822}" type="parTrans" cxnId="{D4F196A2-EE71-4E70-845B-C5BF62CDBF8F}">
      <dgm:prSet/>
      <dgm:spPr/>
      <dgm:t>
        <a:bodyPr/>
        <a:lstStyle/>
        <a:p>
          <a:endParaRPr lang="en-US"/>
        </a:p>
      </dgm:t>
    </dgm:pt>
    <dgm:pt modelId="{166ADDE8-10A6-4194-8263-61EE09CD9E84}" type="sibTrans" cxnId="{D4F196A2-EE71-4E70-845B-C5BF62CDBF8F}">
      <dgm:prSet/>
      <dgm:spPr/>
      <dgm:t>
        <a:bodyPr/>
        <a:lstStyle/>
        <a:p>
          <a:endParaRPr lang="en-US"/>
        </a:p>
      </dgm:t>
    </dgm:pt>
    <dgm:pt modelId="{70AEBE10-C206-4B77-B5F3-69281CA1EC92}">
      <dgm:prSet phldrT="[Text]" phldr="1"/>
      <dgm:spPr/>
      <dgm:t>
        <a:bodyPr/>
        <a:lstStyle/>
        <a:p>
          <a:endParaRPr lang="en-US" dirty="0"/>
        </a:p>
      </dgm:t>
    </dgm:pt>
    <dgm:pt modelId="{0DEC1FFC-3342-4F85-84E7-64EA890EF74D}" type="parTrans" cxnId="{BCF0C041-672E-4008-8CD5-495E6E8B42D6}">
      <dgm:prSet/>
      <dgm:spPr/>
      <dgm:t>
        <a:bodyPr/>
        <a:lstStyle/>
        <a:p>
          <a:endParaRPr lang="en-US"/>
        </a:p>
      </dgm:t>
    </dgm:pt>
    <dgm:pt modelId="{69B92CF5-91C1-4A66-9595-F6DB242830D6}" type="sibTrans" cxnId="{BCF0C041-672E-4008-8CD5-495E6E8B42D6}">
      <dgm:prSet/>
      <dgm:spPr/>
      <dgm:t>
        <a:bodyPr/>
        <a:lstStyle/>
        <a:p>
          <a:endParaRPr lang="en-US"/>
        </a:p>
      </dgm:t>
    </dgm:pt>
    <dgm:pt modelId="{0CEB9C0B-BA85-496A-BD02-9DEE3B324313}">
      <dgm:prSet phldrT="[Text]"/>
      <dgm:spPr/>
      <dgm:t>
        <a:bodyPr/>
        <a:lstStyle/>
        <a:p>
          <a:r>
            <a:rPr lang="en-US" dirty="0" smtClean="0"/>
            <a:t>Lt. Governor appoints the Senate Committees (18 standing committees)  Each Member serves on 3 or 4</a:t>
          </a:r>
          <a:endParaRPr lang="en-US" dirty="0"/>
        </a:p>
      </dgm:t>
    </dgm:pt>
    <dgm:pt modelId="{0BFA2568-ACF2-4FFC-9951-CD64DCB8D12F}" type="parTrans" cxnId="{CFD14905-32F4-45BB-ADC8-37634FB0826E}">
      <dgm:prSet/>
      <dgm:spPr/>
      <dgm:t>
        <a:bodyPr/>
        <a:lstStyle/>
        <a:p>
          <a:endParaRPr lang="en-US"/>
        </a:p>
      </dgm:t>
    </dgm:pt>
    <dgm:pt modelId="{8D808DF8-BBBD-4A53-8980-9A508186B165}" type="sibTrans" cxnId="{CFD14905-32F4-45BB-ADC8-37634FB0826E}">
      <dgm:prSet/>
      <dgm:spPr/>
      <dgm:t>
        <a:bodyPr/>
        <a:lstStyle/>
        <a:p>
          <a:endParaRPr lang="en-US"/>
        </a:p>
      </dgm:t>
    </dgm:pt>
    <dgm:pt modelId="{01C214C1-6CB4-424B-9CFD-8574E7539585}" type="pres">
      <dgm:prSet presAssocID="{C2ED6B51-7DA7-45A2-A7B2-E3E901B59E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726C51-B00B-477D-A3CC-501CD14D5804}" type="pres">
      <dgm:prSet presAssocID="{D3ED9EC5-8B82-4BEC-B6B5-9A108BC1B1AA}" presName="compositeNode" presStyleCnt="0">
        <dgm:presLayoutVars>
          <dgm:bulletEnabled val="1"/>
        </dgm:presLayoutVars>
      </dgm:prSet>
      <dgm:spPr/>
    </dgm:pt>
    <dgm:pt modelId="{0BCD7173-FC0E-4BAE-84CF-2C674973FBEE}" type="pres">
      <dgm:prSet presAssocID="{D3ED9EC5-8B82-4BEC-B6B5-9A108BC1B1AA}" presName="bgRect" presStyleLbl="node1" presStyleIdx="0" presStyleCnt="2"/>
      <dgm:spPr/>
      <dgm:t>
        <a:bodyPr/>
        <a:lstStyle/>
        <a:p>
          <a:endParaRPr lang="en-US"/>
        </a:p>
      </dgm:t>
    </dgm:pt>
    <dgm:pt modelId="{3C6937D4-C4EC-4734-BE1F-C4596F60E848}" type="pres">
      <dgm:prSet presAssocID="{D3ED9EC5-8B82-4BEC-B6B5-9A108BC1B1AA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C823E-182F-43F3-B1F3-FF169C4F2F10}" type="pres">
      <dgm:prSet presAssocID="{D3ED9EC5-8B82-4BEC-B6B5-9A108BC1B1AA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6B71C-22C2-41C0-95AD-754D296F677D}" type="pres">
      <dgm:prSet presAssocID="{FCE1C968-88E0-4216-81A5-A2FCD66EFEAF}" presName="hSp" presStyleCnt="0"/>
      <dgm:spPr/>
    </dgm:pt>
    <dgm:pt modelId="{6C190F0E-5C55-4E04-AB58-652B3A41C757}" type="pres">
      <dgm:prSet presAssocID="{FCE1C968-88E0-4216-81A5-A2FCD66EFEAF}" presName="vProcSp" presStyleCnt="0"/>
      <dgm:spPr/>
    </dgm:pt>
    <dgm:pt modelId="{AE8A3A7F-D3C0-4AF6-8465-F660402DD7E0}" type="pres">
      <dgm:prSet presAssocID="{FCE1C968-88E0-4216-81A5-A2FCD66EFEAF}" presName="vSp1" presStyleCnt="0"/>
      <dgm:spPr/>
    </dgm:pt>
    <dgm:pt modelId="{87FE155A-680E-4199-AF30-88D9CBEC080D}" type="pres">
      <dgm:prSet presAssocID="{FCE1C968-88E0-4216-81A5-A2FCD66EFEAF}" presName="simulatedConn" presStyleLbl="solidFgAcc1" presStyleIdx="0" presStyleCnt="1"/>
      <dgm:spPr/>
    </dgm:pt>
    <dgm:pt modelId="{92619C26-BF3B-42FD-B26E-938E35F36F3A}" type="pres">
      <dgm:prSet presAssocID="{FCE1C968-88E0-4216-81A5-A2FCD66EFEAF}" presName="vSp2" presStyleCnt="0"/>
      <dgm:spPr/>
    </dgm:pt>
    <dgm:pt modelId="{973AE175-DA2F-4882-BCF8-EF4EC6F96C89}" type="pres">
      <dgm:prSet presAssocID="{FCE1C968-88E0-4216-81A5-A2FCD66EFEAF}" presName="sibTrans" presStyleCnt="0"/>
      <dgm:spPr/>
    </dgm:pt>
    <dgm:pt modelId="{EF0B3458-960E-4098-BC5B-40A3AEC2DD21}" type="pres">
      <dgm:prSet presAssocID="{70AEBE10-C206-4B77-B5F3-69281CA1EC92}" presName="compositeNode" presStyleCnt="0">
        <dgm:presLayoutVars>
          <dgm:bulletEnabled val="1"/>
        </dgm:presLayoutVars>
      </dgm:prSet>
      <dgm:spPr/>
    </dgm:pt>
    <dgm:pt modelId="{B31AE1BC-266D-4130-A250-50C810D240E8}" type="pres">
      <dgm:prSet presAssocID="{70AEBE10-C206-4B77-B5F3-69281CA1EC92}" presName="bgRect" presStyleLbl="node1" presStyleIdx="1" presStyleCnt="2"/>
      <dgm:spPr/>
      <dgm:t>
        <a:bodyPr/>
        <a:lstStyle/>
        <a:p>
          <a:endParaRPr lang="en-US"/>
        </a:p>
      </dgm:t>
    </dgm:pt>
    <dgm:pt modelId="{6310986E-0096-4062-A2D7-96E14019797C}" type="pres">
      <dgm:prSet presAssocID="{70AEBE10-C206-4B77-B5F3-69281CA1EC92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579C4-C21E-4679-85B5-233C07774A68}" type="pres">
      <dgm:prSet presAssocID="{70AEBE10-C206-4B77-B5F3-69281CA1EC9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85D9F1-A346-4709-BB7F-654CDC4E8510}" srcId="{C2ED6B51-7DA7-45A2-A7B2-E3E901B59E13}" destId="{D3ED9EC5-8B82-4BEC-B6B5-9A108BC1B1AA}" srcOrd="0" destOrd="0" parTransId="{48E89C49-5D21-47AF-8072-ED777F3A480E}" sibTransId="{FCE1C968-88E0-4216-81A5-A2FCD66EFEAF}"/>
    <dgm:cxn modelId="{E5D05C49-717E-479F-BA00-118616124EDC}" type="presOf" srcId="{70AEBE10-C206-4B77-B5F3-69281CA1EC92}" destId="{6310986E-0096-4062-A2D7-96E14019797C}" srcOrd="1" destOrd="0" presId="urn:microsoft.com/office/officeart/2005/8/layout/hProcess7"/>
    <dgm:cxn modelId="{DD3632CE-6AE0-40ED-91FE-B7DCBF85C2AA}" type="presOf" srcId="{28B0C9A0-8822-40E4-832B-4A7CC5DDA47F}" destId="{995C823E-182F-43F3-B1F3-FF169C4F2F10}" srcOrd="0" destOrd="0" presId="urn:microsoft.com/office/officeart/2005/8/layout/hProcess7"/>
    <dgm:cxn modelId="{FDE93695-C9E7-4B2B-96D6-6B430CBF4175}" type="presOf" srcId="{C2ED6B51-7DA7-45A2-A7B2-E3E901B59E13}" destId="{01C214C1-6CB4-424B-9CFD-8574E7539585}" srcOrd="0" destOrd="0" presId="urn:microsoft.com/office/officeart/2005/8/layout/hProcess7"/>
    <dgm:cxn modelId="{9ABC4E0F-A3BE-458A-9DA5-958816C4E8E8}" type="presOf" srcId="{D3ED9EC5-8B82-4BEC-B6B5-9A108BC1B1AA}" destId="{0BCD7173-FC0E-4BAE-84CF-2C674973FBEE}" srcOrd="0" destOrd="0" presId="urn:microsoft.com/office/officeart/2005/8/layout/hProcess7"/>
    <dgm:cxn modelId="{2026333C-A5C6-4615-B921-184A5B85EEE7}" type="presOf" srcId="{70AEBE10-C206-4B77-B5F3-69281CA1EC92}" destId="{B31AE1BC-266D-4130-A250-50C810D240E8}" srcOrd="0" destOrd="0" presId="urn:microsoft.com/office/officeart/2005/8/layout/hProcess7"/>
    <dgm:cxn modelId="{CFD14905-32F4-45BB-ADC8-37634FB0826E}" srcId="{70AEBE10-C206-4B77-B5F3-69281CA1EC92}" destId="{0CEB9C0B-BA85-496A-BD02-9DEE3B324313}" srcOrd="0" destOrd="0" parTransId="{0BFA2568-ACF2-4FFC-9951-CD64DCB8D12F}" sibTransId="{8D808DF8-BBBD-4A53-8980-9A508186B165}"/>
    <dgm:cxn modelId="{AFF06196-2AF0-40F9-B000-695821B1AEF0}" type="presOf" srcId="{D3ED9EC5-8B82-4BEC-B6B5-9A108BC1B1AA}" destId="{3C6937D4-C4EC-4734-BE1F-C4596F60E848}" srcOrd="1" destOrd="0" presId="urn:microsoft.com/office/officeart/2005/8/layout/hProcess7"/>
    <dgm:cxn modelId="{D4F196A2-EE71-4E70-845B-C5BF62CDBF8F}" srcId="{D3ED9EC5-8B82-4BEC-B6B5-9A108BC1B1AA}" destId="{28B0C9A0-8822-40E4-832B-4A7CC5DDA47F}" srcOrd="0" destOrd="0" parTransId="{24FB260A-8F1F-49AB-9B7E-7DF47B207822}" sibTransId="{166ADDE8-10A6-4194-8263-61EE09CD9E84}"/>
    <dgm:cxn modelId="{48CC76F5-E5F9-4925-8C12-2A27DC3B871D}" type="presOf" srcId="{0CEB9C0B-BA85-496A-BD02-9DEE3B324313}" destId="{F63579C4-C21E-4679-85B5-233C07774A68}" srcOrd="0" destOrd="0" presId="urn:microsoft.com/office/officeart/2005/8/layout/hProcess7"/>
    <dgm:cxn modelId="{BCF0C041-672E-4008-8CD5-495E6E8B42D6}" srcId="{C2ED6B51-7DA7-45A2-A7B2-E3E901B59E13}" destId="{70AEBE10-C206-4B77-B5F3-69281CA1EC92}" srcOrd="1" destOrd="0" parTransId="{0DEC1FFC-3342-4F85-84E7-64EA890EF74D}" sibTransId="{69B92CF5-91C1-4A66-9595-F6DB242830D6}"/>
    <dgm:cxn modelId="{FD6207C8-AD8B-4A66-820B-D42A6D886E8D}" type="presParOf" srcId="{01C214C1-6CB4-424B-9CFD-8574E7539585}" destId="{28726C51-B00B-477D-A3CC-501CD14D5804}" srcOrd="0" destOrd="0" presId="urn:microsoft.com/office/officeart/2005/8/layout/hProcess7"/>
    <dgm:cxn modelId="{0CBDEA28-DD05-4385-B958-403AB118C3FA}" type="presParOf" srcId="{28726C51-B00B-477D-A3CC-501CD14D5804}" destId="{0BCD7173-FC0E-4BAE-84CF-2C674973FBEE}" srcOrd="0" destOrd="0" presId="urn:microsoft.com/office/officeart/2005/8/layout/hProcess7"/>
    <dgm:cxn modelId="{13555B37-95E9-45B8-84F8-81E563FF68B9}" type="presParOf" srcId="{28726C51-B00B-477D-A3CC-501CD14D5804}" destId="{3C6937D4-C4EC-4734-BE1F-C4596F60E848}" srcOrd="1" destOrd="0" presId="urn:microsoft.com/office/officeart/2005/8/layout/hProcess7"/>
    <dgm:cxn modelId="{17C4A8E9-854D-476E-903E-F8C5B041F761}" type="presParOf" srcId="{28726C51-B00B-477D-A3CC-501CD14D5804}" destId="{995C823E-182F-43F3-B1F3-FF169C4F2F10}" srcOrd="2" destOrd="0" presId="urn:microsoft.com/office/officeart/2005/8/layout/hProcess7"/>
    <dgm:cxn modelId="{015DBDA7-86C6-493F-897F-2B147338BFE8}" type="presParOf" srcId="{01C214C1-6CB4-424B-9CFD-8574E7539585}" destId="{0956B71C-22C2-41C0-95AD-754D296F677D}" srcOrd="1" destOrd="0" presId="urn:microsoft.com/office/officeart/2005/8/layout/hProcess7"/>
    <dgm:cxn modelId="{2981BC9E-4F62-4232-A8DC-78038099425B}" type="presParOf" srcId="{01C214C1-6CB4-424B-9CFD-8574E7539585}" destId="{6C190F0E-5C55-4E04-AB58-652B3A41C757}" srcOrd="2" destOrd="0" presId="urn:microsoft.com/office/officeart/2005/8/layout/hProcess7"/>
    <dgm:cxn modelId="{4BB44DFB-097F-4ADF-802C-18A1B79A448B}" type="presParOf" srcId="{6C190F0E-5C55-4E04-AB58-652B3A41C757}" destId="{AE8A3A7F-D3C0-4AF6-8465-F660402DD7E0}" srcOrd="0" destOrd="0" presId="urn:microsoft.com/office/officeart/2005/8/layout/hProcess7"/>
    <dgm:cxn modelId="{DD1D8DA8-9342-42A4-8127-A5CE66BE560B}" type="presParOf" srcId="{6C190F0E-5C55-4E04-AB58-652B3A41C757}" destId="{87FE155A-680E-4199-AF30-88D9CBEC080D}" srcOrd="1" destOrd="0" presId="urn:microsoft.com/office/officeart/2005/8/layout/hProcess7"/>
    <dgm:cxn modelId="{B8CD88E5-CFE5-46C3-8E51-586CE13ACCCC}" type="presParOf" srcId="{6C190F0E-5C55-4E04-AB58-652B3A41C757}" destId="{92619C26-BF3B-42FD-B26E-938E35F36F3A}" srcOrd="2" destOrd="0" presId="urn:microsoft.com/office/officeart/2005/8/layout/hProcess7"/>
    <dgm:cxn modelId="{1AD365CD-F8A5-4E49-82D5-C4FFF5F39A59}" type="presParOf" srcId="{01C214C1-6CB4-424B-9CFD-8574E7539585}" destId="{973AE175-DA2F-4882-BCF8-EF4EC6F96C89}" srcOrd="3" destOrd="0" presId="urn:microsoft.com/office/officeart/2005/8/layout/hProcess7"/>
    <dgm:cxn modelId="{010E4148-D8FE-4E38-A35D-5173D6B3D82A}" type="presParOf" srcId="{01C214C1-6CB4-424B-9CFD-8574E7539585}" destId="{EF0B3458-960E-4098-BC5B-40A3AEC2DD21}" srcOrd="4" destOrd="0" presId="urn:microsoft.com/office/officeart/2005/8/layout/hProcess7"/>
    <dgm:cxn modelId="{827E9B50-B1DE-4105-9967-0F778DE2D385}" type="presParOf" srcId="{EF0B3458-960E-4098-BC5B-40A3AEC2DD21}" destId="{B31AE1BC-266D-4130-A250-50C810D240E8}" srcOrd="0" destOrd="0" presId="urn:microsoft.com/office/officeart/2005/8/layout/hProcess7"/>
    <dgm:cxn modelId="{93899F2C-8367-4D78-AD9F-8B3A92C22128}" type="presParOf" srcId="{EF0B3458-960E-4098-BC5B-40A3AEC2DD21}" destId="{6310986E-0096-4062-A2D7-96E14019797C}" srcOrd="1" destOrd="0" presId="urn:microsoft.com/office/officeart/2005/8/layout/hProcess7"/>
    <dgm:cxn modelId="{82B04F18-7AC0-4722-B349-78E912FDE514}" type="presParOf" srcId="{EF0B3458-960E-4098-BC5B-40A3AEC2DD21}" destId="{F63579C4-C21E-4679-85B5-233C07774A68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F258CF-757C-4230-B489-208A4906864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BA8A9B-006B-4BCA-8449-5B289AD84A41}">
      <dgm:prSet phldrT="[Text]"/>
      <dgm:spPr/>
      <dgm:t>
        <a:bodyPr/>
        <a:lstStyle/>
        <a:p>
          <a:r>
            <a:rPr lang="en-US" dirty="0" smtClean="0"/>
            <a:t>New Bill</a:t>
          </a:r>
          <a:endParaRPr lang="en-US" dirty="0"/>
        </a:p>
      </dgm:t>
    </dgm:pt>
    <dgm:pt modelId="{8C92F774-DD3F-45FC-B0FB-741956F3277D}" type="parTrans" cxnId="{9D22A350-EE35-41CC-9166-06870D1A265A}">
      <dgm:prSet/>
      <dgm:spPr/>
      <dgm:t>
        <a:bodyPr/>
        <a:lstStyle/>
        <a:p>
          <a:endParaRPr lang="en-US"/>
        </a:p>
      </dgm:t>
    </dgm:pt>
    <dgm:pt modelId="{69A458D2-72EB-4371-BC12-B00E5CED5023}" type="sibTrans" cxnId="{9D22A350-EE35-41CC-9166-06870D1A265A}">
      <dgm:prSet/>
      <dgm:spPr/>
      <dgm:t>
        <a:bodyPr/>
        <a:lstStyle/>
        <a:p>
          <a:endParaRPr lang="en-US"/>
        </a:p>
      </dgm:t>
    </dgm:pt>
    <dgm:pt modelId="{B9F0CF7C-5D48-41BC-8648-BEBD76701530}">
      <dgm:prSet phldrT="[Text]" custT="1"/>
      <dgm:spPr/>
      <dgm:t>
        <a:bodyPr/>
        <a:lstStyle/>
        <a:p>
          <a:r>
            <a:rPr lang="en-US" sz="2800" dirty="0" smtClean="0"/>
            <a:t>Idea</a:t>
          </a:r>
          <a:endParaRPr lang="en-US" sz="2800" dirty="0"/>
        </a:p>
      </dgm:t>
    </dgm:pt>
    <dgm:pt modelId="{42271B3D-0765-4A06-BF61-5A27D0AB6B57}" type="parTrans" cxnId="{4BCF2106-5466-4837-A04F-C4C37B86C508}">
      <dgm:prSet/>
      <dgm:spPr/>
      <dgm:t>
        <a:bodyPr/>
        <a:lstStyle/>
        <a:p>
          <a:endParaRPr lang="en-US"/>
        </a:p>
      </dgm:t>
    </dgm:pt>
    <dgm:pt modelId="{06AFA0F4-CB0C-4F40-BDE6-09A9FD94B135}" type="sibTrans" cxnId="{4BCF2106-5466-4837-A04F-C4C37B86C508}">
      <dgm:prSet/>
      <dgm:spPr/>
      <dgm:t>
        <a:bodyPr/>
        <a:lstStyle/>
        <a:p>
          <a:endParaRPr lang="en-US"/>
        </a:p>
      </dgm:t>
    </dgm:pt>
    <dgm:pt modelId="{868FD726-6646-4F97-9547-661CAAF6F7E9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Draft Bill (Legislative Council)</a:t>
          </a:r>
          <a:endParaRPr lang="en-US" sz="2400" dirty="0"/>
        </a:p>
      </dgm:t>
    </dgm:pt>
    <dgm:pt modelId="{79B7BC7D-435B-450E-A9C1-2DAC478BFC3C}" type="parTrans" cxnId="{BEA37BE5-8EB0-468C-B704-615F7F5F16EE}">
      <dgm:prSet/>
      <dgm:spPr/>
      <dgm:t>
        <a:bodyPr/>
        <a:lstStyle/>
        <a:p>
          <a:endParaRPr lang="en-US"/>
        </a:p>
      </dgm:t>
    </dgm:pt>
    <dgm:pt modelId="{22B54AC6-266C-4DB4-8971-548457E24ECC}" type="sibTrans" cxnId="{BEA37BE5-8EB0-468C-B704-615F7F5F16EE}">
      <dgm:prSet/>
      <dgm:spPr/>
      <dgm:t>
        <a:bodyPr/>
        <a:lstStyle/>
        <a:p>
          <a:endParaRPr lang="en-US"/>
        </a:p>
      </dgm:t>
    </dgm:pt>
    <dgm:pt modelId="{E332EA42-24DA-4A97-8758-8D443779FEF5}">
      <dgm:prSet phldrT="[Text]"/>
      <dgm:spPr/>
      <dgm:t>
        <a:bodyPr/>
        <a:lstStyle/>
        <a:p>
          <a:r>
            <a:rPr lang="en-US" dirty="0" smtClean="0"/>
            <a:t>Bill Introduced</a:t>
          </a:r>
          <a:endParaRPr lang="en-US" dirty="0"/>
        </a:p>
      </dgm:t>
    </dgm:pt>
    <dgm:pt modelId="{CF38AE6B-FE4E-487D-9AC4-BDFB16B80FD6}" type="parTrans" cxnId="{B6542E6F-8AC2-4CD8-B1D1-71FEE4292D19}">
      <dgm:prSet/>
      <dgm:spPr/>
      <dgm:t>
        <a:bodyPr/>
        <a:lstStyle/>
        <a:p>
          <a:endParaRPr lang="en-US"/>
        </a:p>
      </dgm:t>
    </dgm:pt>
    <dgm:pt modelId="{1F16141F-839C-4ACD-963C-EEF43DBFA617}" type="sibTrans" cxnId="{B6542E6F-8AC2-4CD8-B1D1-71FEE4292D19}">
      <dgm:prSet/>
      <dgm:spPr/>
      <dgm:t>
        <a:bodyPr/>
        <a:lstStyle/>
        <a:p>
          <a:endParaRPr lang="en-US"/>
        </a:p>
      </dgm:t>
    </dgm:pt>
    <dgm:pt modelId="{B6863A40-C414-4135-86CD-1652AD9AC20E}">
      <dgm:prSet phldrT="[Text]"/>
      <dgm:spPr/>
      <dgm:t>
        <a:bodyPr/>
        <a:lstStyle/>
        <a:p>
          <a:r>
            <a:rPr lang="en-US" dirty="0" smtClean="0"/>
            <a:t>Any bill in 1</a:t>
          </a:r>
          <a:r>
            <a:rPr lang="en-US" baseline="30000" dirty="0" smtClean="0"/>
            <a:t>st</a:t>
          </a:r>
          <a:r>
            <a:rPr lang="en-US" dirty="0" smtClean="0"/>
            <a:t> 60 days of session, after 60 days requires 4/5 majority to bring to floor</a:t>
          </a:r>
          <a:endParaRPr lang="en-US" dirty="0"/>
        </a:p>
      </dgm:t>
    </dgm:pt>
    <dgm:pt modelId="{9E998546-87ED-4CDC-AACE-9CA67282AC1B}" type="parTrans" cxnId="{16BF07C0-9AA7-4171-848A-4CEA6183CA75}">
      <dgm:prSet/>
      <dgm:spPr/>
      <dgm:t>
        <a:bodyPr/>
        <a:lstStyle/>
        <a:p>
          <a:endParaRPr lang="en-US"/>
        </a:p>
      </dgm:t>
    </dgm:pt>
    <dgm:pt modelId="{15589967-53FD-4DF9-B2DA-C4BECF196D2D}" type="sibTrans" cxnId="{16BF07C0-9AA7-4171-848A-4CEA6183CA75}">
      <dgm:prSet/>
      <dgm:spPr/>
      <dgm:t>
        <a:bodyPr/>
        <a:lstStyle/>
        <a:p>
          <a:endParaRPr lang="en-US"/>
        </a:p>
      </dgm:t>
    </dgm:pt>
    <dgm:pt modelId="{6F0A49A9-EE8E-4CA9-ADC7-EC5C333F5130}">
      <dgm:prSet phldrT="[Text]"/>
      <dgm:spPr/>
      <dgm:t>
        <a:bodyPr/>
        <a:lstStyle/>
        <a:p>
          <a:r>
            <a:rPr lang="en-US" dirty="0" smtClean="0"/>
            <a:t>On Floor</a:t>
          </a:r>
          <a:endParaRPr lang="en-US" dirty="0"/>
        </a:p>
      </dgm:t>
    </dgm:pt>
    <dgm:pt modelId="{492C82CC-2DEF-426B-A5B5-7CF87AC5FCB8}" type="parTrans" cxnId="{42A748D0-7FE9-4004-B075-F5B387442543}">
      <dgm:prSet/>
      <dgm:spPr/>
      <dgm:t>
        <a:bodyPr/>
        <a:lstStyle/>
        <a:p>
          <a:endParaRPr lang="en-US"/>
        </a:p>
      </dgm:t>
    </dgm:pt>
    <dgm:pt modelId="{F2A5828B-AA94-4416-8AF0-D00D633AC7A2}" type="sibTrans" cxnId="{42A748D0-7FE9-4004-B075-F5B387442543}">
      <dgm:prSet/>
      <dgm:spPr/>
      <dgm:t>
        <a:bodyPr/>
        <a:lstStyle/>
        <a:p>
          <a:endParaRPr lang="en-US"/>
        </a:p>
      </dgm:t>
    </dgm:pt>
    <dgm:pt modelId="{B9CD3EEE-AECB-44E0-AC98-BC8F32E3ADC3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reading (caption only)</a:t>
          </a:r>
          <a:endParaRPr lang="en-US" dirty="0"/>
        </a:p>
      </dgm:t>
    </dgm:pt>
    <dgm:pt modelId="{C426BFCD-61D6-4DDA-A454-F0923DB32F3F}" type="parTrans" cxnId="{31520D15-8D2D-481E-8C1F-BB5B30241F6E}">
      <dgm:prSet/>
      <dgm:spPr/>
      <dgm:t>
        <a:bodyPr/>
        <a:lstStyle/>
        <a:p>
          <a:endParaRPr lang="en-US"/>
        </a:p>
      </dgm:t>
    </dgm:pt>
    <dgm:pt modelId="{E6A5D318-8F4A-40B6-9E00-30210FFBB5F6}" type="sibTrans" cxnId="{31520D15-8D2D-481E-8C1F-BB5B30241F6E}">
      <dgm:prSet/>
      <dgm:spPr/>
      <dgm:t>
        <a:bodyPr/>
        <a:lstStyle/>
        <a:p>
          <a:endParaRPr lang="en-US"/>
        </a:p>
      </dgm:t>
    </dgm:pt>
    <dgm:pt modelId="{8349358C-B92E-4B07-84F3-712C24193D5B}">
      <dgm:prSet phldrT="[Text]"/>
      <dgm:spPr/>
      <dgm:t>
        <a:bodyPr/>
        <a:lstStyle/>
        <a:p>
          <a:r>
            <a:rPr lang="en-US" dirty="0" smtClean="0"/>
            <a:t>Speaker assigns to Committee</a:t>
          </a:r>
          <a:endParaRPr lang="en-US" dirty="0"/>
        </a:p>
      </dgm:t>
    </dgm:pt>
    <dgm:pt modelId="{06A01E65-95FE-4179-BEE3-82C77668BC88}" type="parTrans" cxnId="{909DD164-924F-4646-9010-C1070DC7D3CD}">
      <dgm:prSet/>
      <dgm:spPr/>
    </dgm:pt>
    <dgm:pt modelId="{FBFCE5FB-FCF2-4615-B822-A58F1E3A36A1}" type="sibTrans" cxnId="{909DD164-924F-4646-9010-C1070DC7D3CD}">
      <dgm:prSet/>
      <dgm:spPr/>
    </dgm:pt>
    <dgm:pt modelId="{3FB04577-49DF-481A-A7D6-EEE4CE698800}" type="pres">
      <dgm:prSet presAssocID="{0AF258CF-757C-4230-B489-208A490686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D8DBC6-5CB3-4E25-A3F6-B0E7F2420AC3}" type="pres">
      <dgm:prSet presAssocID="{6F0A49A9-EE8E-4CA9-ADC7-EC5C333F5130}" presName="boxAndChildren" presStyleCnt="0"/>
      <dgm:spPr/>
    </dgm:pt>
    <dgm:pt modelId="{D0F7C9CF-5000-436A-B9BF-8D1625902305}" type="pres">
      <dgm:prSet presAssocID="{6F0A49A9-EE8E-4CA9-ADC7-EC5C333F5130}" presName="parentTextBox" presStyleLbl="node1" presStyleIdx="0" presStyleCnt="3"/>
      <dgm:spPr/>
      <dgm:t>
        <a:bodyPr/>
        <a:lstStyle/>
        <a:p>
          <a:endParaRPr lang="en-US"/>
        </a:p>
      </dgm:t>
    </dgm:pt>
    <dgm:pt modelId="{8CD4CD6B-0F9E-4349-860F-6F440B8A3743}" type="pres">
      <dgm:prSet presAssocID="{6F0A49A9-EE8E-4CA9-ADC7-EC5C333F5130}" presName="entireBox" presStyleLbl="node1" presStyleIdx="0" presStyleCnt="3"/>
      <dgm:spPr/>
      <dgm:t>
        <a:bodyPr/>
        <a:lstStyle/>
        <a:p>
          <a:endParaRPr lang="en-US"/>
        </a:p>
      </dgm:t>
    </dgm:pt>
    <dgm:pt modelId="{3EB3FB49-B65F-4180-9211-6B7AE71E7605}" type="pres">
      <dgm:prSet presAssocID="{6F0A49A9-EE8E-4CA9-ADC7-EC5C333F5130}" presName="descendantBox" presStyleCnt="0"/>
      <dgm:spPr/>
    </dgm:pt>
    <dgm:pt modelId="{AB6B28A5-D6EB-43A4-A69B-C067DEACB1C9}" type="pres">
      <dgm:prSet presAssocID="{B9CD3EEE-AECB-44E0-AC98-BC8F32E3ADC3}" presName="childTextBox" presStyleLbl="fgAccFollowNode1" presStyleIdx="0" presStyleCnt="5" custLinFactNeighborX="-1852" custLinFactNeighborY="-5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07BBE-1A42-42CB-B57D-92E30DDA5DFE}" type="pres">
      <dgm:prSet presAssocID="{8349358C-B92E-4B07-84F3-712C24193D5B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4DFB5-0D63-481F-AD73-4B50ABE33EFD}" type="pres">
      <dgm:prSet presAssocID="{1F16141F-839C-4ACD-963C-EEF43DBFA617}" presName="sp" presStyleCnt="0"/>
      <dgm:spPr/>
    </dgm:pt>
    <dgm:pt modelId="{F40FBDF6-83C2-4DC6-A48D-173105B61BCD}" type="pres">
      <dgm:prSet presAssocID="{E332EA42-24DA-4A97-8758-8D443779FEF5}" presName="arrowAndChildren" presStyleCnt="0"/>
      <dgm:spPr/>
    </dgm:pt>
    <dgm:pt modelId="{1959FC30-B83C-4A1A-9F71-4EC8B64C6B44}" type="pres">
      <dgm:prSet presAssocID="{E332EA42-24DA-4A97-8758-8D443779FEF5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1A55F377-D957-4CD0-A329-E652B412C28D}" type="pres">
      <dgm:prSet presAssocID="{E332EA42-24DA-4A97-8758-8D443779FEF5}" presName="arrow" presStyleLbl="node1" presStyleIdx="1" presStyleCnt="3"/>
      <dgm:spPr/>
      <dgm:t>
        <a:bodyPr/>
        <a:lstStyle/>
        <a:p>
          <a:endParaRPr lang="en-US"/>
        </a:p>
      </dgm:t>
    </dgm:pt>
    <dgm:pt modelId="{A73A048D-F87B-4A6A-9F2A-8323E37ED503}" type="pres">
      <dgm:prSet presAssocID="{E332EA42-24DA-4A97-8758-8D443779FEF5}" presName="descendantArrow" presStyleCnt="0"/>
      <dgm:spPr/>
    </dgm:pt>
    <dgm:pt modelId="{14ABFF3C-C9E7-4D4F-AA2D-65C6AD4386CC}" type="pres">
      <dgm:prSet presAssocID="{B6863A40-C414-4135-86CD-1652AD9AC20E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C9B96-23A6-491D-8665-69C7529120FB}" type="pres">
      <dgm:prSet presAssocID="{69A458D2-72EB-4371-BC12-B00E5CED5023}" presName="sp" presStyleCnt="0"/>
      <dgm:spPr/>
    </dgm:pt>
    <dgm:pt modelId="{99BF8518-0DBB-457D-8A01-3A59652F3361}" type="pres">
      <dgm:prSet presAssocID="{64BA8A9B-006B-4BCA-8449-5B289AD84A41}" presName="arrowAndChildren" presStyleCnt="0"/>
      <dgm:spPr/>
    </dgm:pt>
    <dgm:pt modelId="{FCEEBD56-D519-4924-A220-1A41E28B8810}" type="pres">
      <dgm:prSet presAssocID="{64BA8A9B-006B-4BCA-8449-5B289AD84A4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BA808623-4639-4F15-A5A1-CFAC70A997E0}" type="pres">
      <dgm:prSet presAssocID="{64BA8A9B-006B-4BCA-8449-5B289AD84A41}" presName="arrow" presStyleLbl="node1" presStyleIdx="2" presStyleCnt="3"/>
      <dgm:spPr/>
      <dgm:t>
        <a:bodyPr/>
        <a:lstStyle/>
        <a:p>
          <a:endParaRPr lang="en-US"/>
        </a:p>
      </dgm:t>
    </dgm:pt>
    <dgm:pt modelId="{CE6FA071-C025-4C0E-BDE5-39177411FD9A}" type="pres">
      <dgm:prSet presAssocID="{64BA8A9B-006B-4BCA-8449-5B289AD84A41}" presName="descendantArrow" presStyleCnt="0"/>
      <dgm:spPr/>
    </dgm:pt>
    <dgm:pt modelId="{C29A4EB2-0B3D-468C-95F6-642DFCEC4C8A}" type="pres">
      <dgm:prSet presAssocID="{B9F0CF7C-5D48-41BC-8648-BEBD76701530}" presName="childTextArrow" presStyleLbl="fgAccFollowNode1" presStyleIdx="3" presStyleCnt="5" custLinFactNeighborX="0" custLinFactNeighborY="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56A1D-BD4F-4B7B-B660-DAB0FDBC4880}" type="pres">
      <dgm:prSet presAssocID="{868FD726-6646-4F97-9547-661CAAF6F7E9}" presName="childTextArrow" presStyleLbl="fgAccFollowNode1" presStyleIdx="4" presStyleCnt="5" custLinFactNeighborY="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1AAAE7-C4F1-4EDE-A439-DB55DBBE40B7}" type="presOf" srcId="{0AF258CF-757C-4230-B489-208A49068641}" destId="{3FB04577-49DF-481A-A7D6-EEE4CE698800}" srcOrd="0" destOrd="0" presId="urn:microsoft.com/office/officeart/2005/8/layout/process4"/>
    <dgm:cxn modelId="{4A8358F8-FDCE-4623-B130-F37AFEF849D6}" type="presOf" srcId="{6F0A49A9-EE8E-4CA9-ADC7-EC5C333F5130}" destId="{8CD4CD6B-0F9E-4349-860F-6F440B8A3743}" srcOrd="1" destOrd="0" presId="urn:microsoft.com/office/officeart/2005/8/layout/process4"/>
    <dgm:cxn modelId="{8281CC50-E389-4AF8-B001-4484357FF5AE}" type="presOf" srcId="{8349358C-B92E-4B07-84F3-712C24193D5B}" destId="{9CF07BBE-1A42-42CB-B57D-92E30DDA5DFE}" srcOrd="0" destOrd="0" presId="urn:microsoft.com/office/officeart/2005/8/layout/process4"/>
    <dgm:cxn modelId="{9D22A350-EE35-41CC-9166-06870D1A265A}" srcId="{0AF258CF-757C-4230-B489-208A49068641}" destId="{64BA8A9B-006B-4BCA-8449-5B289AD84A41}" srcOrd="0" destOrd="0" parTransId="{8C92F774-DD3F-45FC-B0FB-741956F3277D}" sibTransId="{69A458D2-72EB-4371-BC12-B00E5CED5023}"/>
    <dgm:cxn modelId="{1B74A533-76A6-4C7E-A253-785CE6C04C62}" type="presOf" srcId="{64BA8A9B-006B-4BCA-8449-5B289AD84A41}" destId="{BA808623-4639-4F15-A5A1-CFAC70A997E0}" srcOrd="1" destOrd="0" presId="urn:microsoft.com/office/officeart/2005/8/layout/process4"/>
    <dgm:cxn modelId="{B6542E6F-8AC2-4CD8-B1D1-71FEE4292D19}" srcId="{0AF258CF-757C-4230-B489-208A49068641}" destId="{E332EA42-24DA-4A97-8758-8D443779FEF5}" srcOrd="1" destOrd="0" parTransId="{CF38AE6B-FE4E-487D-9AC4-BDFB16B80FD6}" sibTransId="{1F16141F-839C-4ACD-963C-EEF43DBFA617}"/>
    <dgm:cxn modelId="{31520D15-8D2D-481E-8C1F-BB5B30241F6E}" srcId="{6F0A49A9-EE8E-4CA9-ADC7-EC5C333F5130}" destId="{B9CD3EEE-AECB-44E0-AC98-BC8F32E3ADC3}" srcOrd="0" destOrd="0" parTransId="{C426BFCD-61D6-4DDA-A454-F0923DB32F3F}" sibTransId="{E6A5D318-8F4A-40B6-9E00-30210FFBB5F6}"/>
    <dgm:cxn modelId="{909DD164-924F-4646-9010-C1070DC7D3CD}" srcId="{6F0A49A9-EE8E-4CA9-ADC7-EC5C333F5130}" destId="{8349358C-B92E-4B07-84F3-712C24193D5B}" srcOrd="1" destOrd="0" parTransId="{06A01E65-95FE-4179-BEE3-82C77668BC88}" sibTransId="{FBFCE5FB-FCF2-4615-B822-A58F1E3A36A1}"/>
    <dgm:cxn modelId="{BEA37BE5-8EB0-468C-B704-615F7F5F16EE}" srcId="{64BA8A9B-006B-4BCA-8449-5B289AD84A41}" destId="{868FD726-6646-4F97-9547-661CAAF6F7E9}" srcOrd="1" destOrd="0" parTransId="{79B7BC7D-435B-450E-A9C1-2DAC478BFC3C}" sibTransId="{22B54AC6-266C-4DB4-8971-548457E24ECC}"/>
    <dgm:cxn modelId="{ABA9D6ED-D5E1-4738-A060-C6FC7B48FAFC}" type="presOf" srcId="{6F0A49A9-EE8E-4CA9-ADC7-EC5C333F5130}" destId="{D0F7C9CF-5000-436A-B9BF-8D1625902305}" srcOrd="0" destOrd="0" presId="urn:microsoft.com/office/officeart/2005/8/layout/process4"/>
    <dgm:cxn modelId="{C536F210-B6B5-4823-A9E8-86BADDD290FB}" type="presOf" srcId="{B9F0CF7C-5D48-41BC-8648-BEBD76701530}" destId="{C29A4EB2-0B3D-468C-95F6-642DFCEC4C8A}" srcOrd="0" destOrd="0" presId="urn:microsoft.com/office/officeart/2005/8/layout/process4"/>
    <dgm:cxn modelId="{F825C817-0B45-4C2F-8739-0DFEF2750CF3}" type="presOf" srcId="{B9CD3EEE-AECB-44E0-AC98-BC8F32E3ADC3}" destId="{AB6B28A5-D6EB-43A4-A69B-C067DEACB1C9}" srcOrd="0" destOrd="0" presId="urn:microsoft.com/office/officeart/2005/8/layout/process4"/>
    <dgm:cxn modelId="{227B0AA7-A52B-42F4-95D6-54585968F348}" type="presOf" srcId="{E332EA42-24DA-4A97-8758-8D443779FEF5}" destId="{1959FC30-B83C-4A1A-9F71-4EC8B64C6B44}" srcOrd="0" destOrd="0" presId="urn:microsoft.com/office/officeart/2005/8/layout/process4"/>
    <dgm:cxn modelId="{5463D3FC-D8BD-416B-A554-1ED987167B2A}" type="presOf" srcId="{64BA8A9B-006B-4BCA-8449-5B289AD84A41}" destId="{FCEEBD56-D519-4924-A220-1A41E28B8810}" srcOrd="0" destOrd="0" presId="urn:microsoft.com/office/officeart/2005/8/layout/process4"/>
    <dgm:cxn modelId="{42A748D0-7FE9-4004-B075-F5B387442543}" srcId="{0AF258CF-757C-4230-B489-208A49068641}" destId="{6F0A49A9-EE8E-4CA9-ADC7-EC5C333F5130}" srcOrd="2" destOrd="0" parTransId="{492C82CC-2DEF-426B-A5B5-7CF87AC5FCB8}" sibTransId="{F2A5828B-AA94-4416-8AF0-D00D633AC7A2}"/>
    <dgm:cxn modelId="{16BF07C0-9AA7-4171-848A-4CEA6183CA75}" srcId="{E332EA42-24DA-4A97-8758-8D443779FEF5}" destId="{B6863A40-C414-4135-86CD-1652AD9AC20E}" srcOrd="0" destOrd="0" parTransId="{9E998546-87ED-4CDC-AACE-9CA67282AC1B}" sibTransId="{15589967-53FD-4DF9-B2DA-C4BECF196D2D}"/>
    <dgm:cxn modelId="{2BB6BA17-8926-458D-B0E9-9C273614AAAD}" type="presOf" srcId="{868FD726-6646-4F97-9547-661CAAF6F7E9}" destId="{E6756A1D-BD4F-4B7B-B660-DAB0FDBC4880}" srcOrd="0" destOrd="0" presId="urn:microsoft.com/office/officeart/2005/8/layout/process4"/>
    <dgm:cxn modelId="{486F5D36-6B04-4BDC-A900-5EF62B6FA6F0}" type="presOf" srcId="{E332EA42-24DA-4A97-8758-8D443779FEF5}" destId="{1A55F377-D957-4CD0-A329-E652B412C28D}" srcOrd="1" destOrd="0" presId="urn:microsoft.com/office/officeart/2005/8/layout/process4"/>
    <dgm:cxn modelId="{36C9168D-A5A2-49C2-BDBD-BD9BE5A8B959}" type="presOf" srcId="{B6863A40-C414-4135-86CD-1652AD9AC20E}" destId="{14ABFF3C-C9E7-4D4F-AA2D-65C6AD4386CC}" srcOrd="0" destOrd="0" presId="urn:microsoft.com/office/officeart/2005/8/layout/process4"/>
    <dgm:cxn modelId="{4BCF2106-5466-4837-A04F-C4C37B86C508}" srcId="{64BA8A9B-006B-4BCA-8449-5B289AD84A41}" destId="{B9F0CF7C-5D48-41BC-8648-BEBD76701530}" srcOrd="0" destOrd="0" parTransId="{42271B3D-0765-4A06-BF61-5A27D0AB6B57}" sibTransId="{06AFA0F4-CB0C-4F40-BDE6-09A9FD94B135}"/>
    <dgm:cxn modelId="{0E5B7009-20FA-492D-8F4A-4D86B279E691}" type="presParOf" srcId="{3FB04577-49DF-481A-A7D6-EEE4CE698800}" destId="{44D8DBC6-5CB3-4E25-A3F6-B0E7F2420AC3}" srcOrd="0" destOrd="0" presId="urn:microsoft.com/office/officeart/2005/8/layout/process4"/>
    <dgm:cxn modelId="{A59AE7A9-9223-417E-B20D-7E66FC559F0D}" type="presParOf" srcId="{44D8DBC6-5CB3-4E25-A3F6-B0E7F2420AC3}" destId="{D0F7C9CF-5000-436A-B9BF-8D1625902305}" srcOrd="0" destOrd="0" presId="urn:microsoft.com/office/officeart/2005/8/layout/process4"/>
    <dgm:cxn modelId="{E728907B-FD9F-4ED7-B821-4E2E834608F3}" type="presParOf" srcId="{44D8DBC6-5CB3-4E25-A3F6-B0E7F2420AC3}" destId="{8CD4CD6B-0F9E-4349-860F-6F440B8A3743}" srcOrd="1" destOrd="0" presId="urn:microsoft.com/office/officeart/2005/8/layout/process4"/>
    <dgm:cxn modelId="{BB01D3F2-37E7-4285-8F60-30115AF38494}" type="presParOf" srcId="{44D8DBC6-5CB3-4E25-A3F6-B0E7F2420AC3}" destId="{3EB3FB49-B65F-4180-9211-6B7AE71E7605}" srcOrd="2" destOrd="0" presId="urn:microsoft.com/office/officeart/2005/8/layout/process4"/>
    <dgm:cxn modelId="{FE7FEF88-E5C0-41F4-830A-7164ACB74E17}" type="presParOf" srcId="{3EB3FB49-B65F-4180-9211-6B7AE71E7605}" destId="{AB6B28A5-D6EB-43A4-A69B-C067DEACB1C9}" srcOrd="0" destOrd="0" presId="urn:microsoft.com/office/officeart/2005/8/layout/process4"/>
    <dgm:cxn modelId="{7B951C5A-5927-43B3-9044-CCE70E1F481E}" type="presParOf" srcId="{3EB3FB49-B65F-4180-9211-6B7AE71E7605}" destId="{9CF07BBE-1A42-42CB-B57D-92E30DDA5DFE}" srcOrd="1" destOrd="0" presId="urn:microsoft.com/office/officeart/2005/8/layout/process4"/>
    <dgm:cxn modelId="{B990DD0C-3B1D-40D5-A723-EBD5E41AF1E7}" type="presParOf" srcId="{3FB04577-49DF-481A-A7D6-EEE4CE698800}" destId="{4554DFB5-0D63-481F-AD73-4B50ABE33EFD}" srcOrd="1" destOrd="0" presId="urn:microsoft.com/office/officeart/2005/8/layout/process4"/>
    <dgm:cxn modelId="{EDB614B8-2C90-4836-94A5-2EAF3D9D280A}" type="presParOf" srcId="{3FB04577-49DF-481A-A7D6-EEE4CE698800}" destId="{F40FBDF6-83C2-4DC6-A48D-173105B61BCD}" srcOrd="2" destOrd="0" presId="urn:microsoft.com/office/officeart/2005/8/layout/process4"/>
    <dgm:cxn modelId="{A04F92C1-C7A5-4EC4-BF4C-EAC300032157}" type="presParOf" srcId="{F40FBDF6-83C2-4DC6-A48D-173105B61BCD}" destId="{1959FC30-B83C-4A1A-9F71-4EC8B64C6B44}" srcOrd="0" destOrd="0" presId="urn:microsoft.com/office/officeart/2005/8/layout/process4"/>
    <dgm:cxn modelId="{0361A8D5-EF71-460B-A593-BCE8701B85AC}" type="presParOf" srcId="{F40FBDF6-83C2-4DC6-A48D-173105B61BCD}" destId="{1A55F377-D957-4CD0-A329-E652B412C28D}" srcOrd="1" destOrd="0" presId="urn:microsoft.com/office/officeart/2005/8/layout/process4"/>
    <dgm:cxn modelId="{96BAAA78-315E-4E06-8FED-11C8173D8F71}" type="presParOf" srcId="{F40FBDF6-83C2-4DC6-A48D-173105B61BCD}" destId="{A73A048D-F87B-4A6A-9F2A-8323E37ED503}" srcOrd="2" destOrd="0" presId="urn:microsoft.com/office/officeart/2005/8/layout/process4"/>
    <dgm:cxn modelId="{E47447D5-D2A9-42ED-BD04-F3611FFCF899}" type="presParOf" srcId="{A73A048D-F87B-4A6A-9F2A-8323E37ED503}" destId="{14ABFF3C-C9E7-4D4F-AA2D-65C6AD4386CC}" srcOrd="0" destOrd="0" presId="urn:microsoft.com/office/officeart/2005/8/layout/process4"/>
    <dgm:cxn modelId="{B09A6067-394D-4140-B918-D3A40F673032}" type="presParOf" srcId="{3FB04577-49DF-481A-A7D6-EEE4CE698800}" destId="{0D4C9B96-23A6-491D-8665-69C7529120FB}" srcOrd="3" destOrd="0" presId="urn:microsoft.com/office/officeart/2005/8/layout/process4"/>
    <dgm:cxn modelId="{B090250B-C06B-4B52-83E9-827C42ED1E54}" type="presParOf" srcId="{3FB04577-49DF-481A-A7D6-EEE4CE698800}" destId="{99BF8518-0DBB-457D-8A01-3A59652F3361}" srcOrd="4" destOrd="0" presId="urn:microsoft.com/office/officeart/2005/8/layout/process4"/>
    <dgm:cxn modelId="{7231117C-531B-441E-ADDA-A34FD55DCE02}" type="presParOf" srcId="{99BF8518-0DBB-457D-8A01-3A59652F3361}" destId="{FCEEBD56-D519-4924-A220-1A41E28B8810}" srcOrd="0" destOrd="0" presId="urn:microsoft.com/office/officeart/2005/8/layout/process4"/>
    <dgm:cxn modelId="{819742CB-94DC-48E5-8E3C-05944C5C569B}" type="presParOf" srcId="{99BF8518-0DBB-457D-8A01-3A59652F3361}" destId="{BA808623-4639-4F15-A5A1-CFAC70A997E0}" srcOrd="1" destOrd="0" presId="urn:microsoft.com/office/officeart/2005/8/layout/process4"/>
    <dgm:cxn modelId="{5DDD1DA7-1F5F-4906-BB2E-447185695886}" type="presParOf" srcId="{99BF8518-0DBB-457D-8A01-3A59652F3361}" destId="{CE6FA071-C025-4C0E-BDE5-39177411FD9A}" srcOrd="2" destOrd="0" presId="urn:microsoft.com/office/officeart/2005/8/layout/process4"/>
    <dgm:cxn modelId="{BBA3AB30-5339-453A-BA11-C1836AF7CDFE}" type="presParOf" srcId="{CE6FA071-C025-4C0E-BDE5-39177411FD9A}" destId="{C29A4EB2-0B3D-468C-95F6-642DFCEC4C8A}" srcOrd="0" destOrd="0" presId="urn:microsoft.com/office/officeart/2005/8/layout/process4"/>
    <dgm:cxn modelId="{9E317804-9C8F-4682-B8F0-518381541C88}" type="presParOf" srcId="{CE6FA071-C025-4C0E-BDE5-39177411FD9A}" destId="{E6756A1D-BD4F-4B7B-B660-DAB0FDBC488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A414A8-F0FB-40F7-974D-0CD52769457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174253-1987-423E-BC04-8C8D57F9AA32}">
      <dgm:prSet phldrT="[Text]" custT="1"/>
      <dgm:spPr/>
      <dgm:t>
        <a:bodyPr/>
        <a:lstStyle/>
        <a:p>
          <a:r>
            <a:rPr lang="en-US" sz="4000" dirty="0" smtClean="0"/>
            <a:t>Committee Hearing</a:t>
          </a:r>
          <a:endParaRPr lang="en-US" sz="4000" dirty="0"/>
        </a:p>
      </dgm:t>
    </dgm:pt>
    <dgm:pt modelId="{B32B48C0-1611-4AEA-88B7-C343D0B810F7}" type="parTrans" cxnId="{9C206ADC-7010-45A1-A0C4-EF0C63469D3E}">
      <dgm:prSet/>
      <dgm:spPr/>
      <dgm:t>
        <a:bodyPr/>
        <a:lstStyle/>
        <a:p>
          <a:endParaRPr lang="en-US"/>
        </a:p>
      </dgm:t>
    </dgm:pt>
    <dgm:pt modelId="{4A60F613-C628-4066-96E3-5A6074A1F9A5}" type="sibTrans" cxnId="{9C206ADC-7010-45A1-A0C4-EF0C63469D3E}">
      <dgm:prSet/>
      <dgm:spPr/>
      <dgm:t>
        <a:bodyPr/>
        <a:lstStyle/>
        <a:p>
          <a:endParaRPr lang="en-US"/>
        </a:p>
      </dgm:t>
    </dgm:pt>
    <dgm:pt modelId="{AD68A81B-3AD8-4759-9D6B-C065966A24A1}">
      <dgm:prSet phldrT="[Text]" custT="1"/>
      <dgm:spPr/>
      <dgm:t>
        <a:bodyPr/>
        <a:lstStyle/>
        <a:p>
          <a:r>
            <a:rPr lang="en-US" sz="2400" dirty="0" smtClean="0"/>
            <a:t>Hearing must be posted at least </a:t>
          </a:r>
          <a:r>
            <a:rPr lang="en-US" sz="2400" dirty="0" smtClean="0">
              <a:solidFill>
                <a:srgbClr val="FF0000"/>
              </a:solidFill>
            </a:rPr>
            <a:t>5 days </a:t>
          </a:r>
          <a:r>
            <a:rPr lang="en-US" sz="2400" dirty="0" smtClean="0"/>
            <a:t>in advance</a:t>
          </a:r>
          <a:endParaRPr lang="en-US" sz="3000" dirty="0"/>
        </a:p>
      </dgm:t>
    </dgm:pt>
    <dgm:pt modelId="{1F7E9653-31AC-4570-B8E0-81116FD23353}" type="parTrans" cxnId="{78EECD99-65AD-4281-8AA9-B1C71C783F17}">
      <dgm:prSet/>
      <dgm:spPr/>
      <dgm:t>
        <a:bodyPr/>
        <a:lstStyle/>
        <a:p>
          <a:endParaRPr lang="en-US"/>
        </a:p>
      </dgm:t>
    </dgm:pt>
    <dgm:pt modelId="{E6CB479D-0F3E-457D-908C-7843CA50674D}" type="sibTrans" cxnId="{78EECD99-65AD-4281-8AA9-B1C71C783F17}">
      <dgm:prSet/>
      <dgm:spPr/>
      <dgm:t>
        <a:bodyPr/>
        <a:lstStyle/>
        <a:p>
          <a:endParaRPr lang="en-US"/>
        </a:p>
      </dgm:t>
    </dgm:pt>
    <dgm:pt modelId="{CC8F35AE-A9DE-443B-985C-943B69B1BB58}">
      <dgm:prSet phldrT="[Text]" phldr="1"/>
      <dgm:spPr/>
      <dgm:t>
        <a:bodyPr/>
        <a:lstStyle/>
        <a:p>
          <a:endParaRPr lang="en-US" dirty="0"/>
        </a:p>
      </dgm:t>
    </dgm:pt>
    <dgm:pt modelId="{121A97A4-CC89-4D18-843C-35859EEFB66F}" type="parTrans" cxnId="{52F0DC1C-6346-4CAC-9985-1E0566AD475B}">
      <dgm:prSet/>
      <dgm:spPr/>
      <dgm:t>
        <a:bodyPr/>
        <a:lstStyle/>
        <a:p>
          <a:endParaRPr lang="en-US"/>
        </a:p>
      </dgm:t>
    </dgm:pt>
    <dgm:pt modelId="{68E2351A-E22D-485C-BF02-4808016C764B}" type="sibTrans" cxnId="{52F0DC1C-6346-4CAC-9985-1E0566AD475B}">
      <dgm:prSet/>
      <dgm:spPr/>
      <dgm:t>
        <a:bodyPr/>
        <a:lstStyle/>
        <a:p>
          <a:endParaRPr lang="en-US"/>
        </a:p>
      </dgm:t>
    </dgm:pt>
    <dgm:pt modelId="{B014646A-7D5A-4CF7-B57E-3C50DC882CDE}">
      <dgm:prSet phldrT="[Text]" custT="1"/>
      <dgm:spPr/>
      <dgm:t>
        <a:bodyPr/>
        <a:lstStyle/>
        <a:p>
          <a:r>
            <a:rPr lang="en-US" sz="2400" dirty="0" smtClean="0"/>
            <a:t>No action Taken (Bill Dies</a:t>
          </a:r>
          <a:r>
            <a:rPr lang="en-US" sz="1800" dirty="0" smtClean="0"/>
            <a:t>)</a:t>
          </a:r>
          <a:endParaRPr lang="en-US" sz="1800" dirty="0"/>
        </a:p>
      </dgm:t>
    </dgm:pt>
    <dgm:pt modelId="{A456E2F4-49F2-41F1-9F2D-21E64AC4087D}" type="parTrans" cxnId="{99DFC45C-93CC-4727-B699-2708928D7B9D}">
      <dgm:prSet/>
      <dgm:spPr/>
      <dgm:t>
        <a:bodyPr/>
        <a:lstStyle/>
        <a:p>
          <a:endParaRPr lang="en-US"/>
        </a:p>
      </dgm:t>
    </dgm:pt>
    <dgm:pt modelId="{ECC39A30-C0B1-45BF-85F0-D0BBE72D5723}" type="sibTrans" cxnId="{99DFC45C-93CC-4727-B699-2708928D7B9D}">
      <dgm:prSet/>
      <dgm:spPr/>
      <dgm:t>
        <a:bodyPr/>
        <a:lstStyle/>
        <a:p>
          <a:endParaRPr lang="en-US"/>
        </a:p>
      </dgm:t>
    </dgm:pt>
    <dgm:pt modelId="{448E9E26-B1A2-4EB7-8799-F22AB984BD87}">
      <dgm:prSet phldrT="[Text]" custT="1"/>
      <dgm:spPr/>
      <dgm:t>
        <a:bodyPr/>
        <a:lstStyle/>
        <a:p>
          <a:r>
            <a:rPr lang="en-US" sz="2400" dirty="0" smtClean="0"/>
            <a:t>Bill Reported Out (Passed)</a:t>
          </a:r>
        </a:p>
        <a:p>
          <a:r>
            <a:rPr lang="en-US" sz="1800" dirty="0" smtClean="0"/>
            <a:t>Text of Bill as Amended </a:t>
          </a:r>
        </a:p>
        <a:p>
          <a:r>
            <a:rPr lang="en-US" sz="1800" dirty="0" smtClean="0"/>
            <a:t>Committee’s </a:t>
          </a:r>
          <a:r>
            <a:rPr lang="en-US" sz="1800" dirty="0" smtClean="0"/>
            <a:t>Vote</a:t>
          </a:r>
        </a:p>
        <a:p>
          <a:r>
            <a:rPr lang="en-US" sz="1800" dirty="0" smtClean="0"/>
            <a:t>Detailed Bill Analysis</a:t>
          </a:r>
        </a:p>
        <a:p>
          <a:r>
            <a:rPr lang="en-US" sz="1800" dirty="0" smtClean="0"/>
            <a:t>Fiscal Note</a:t>
          </a:r>
        </a:p>
        <a:p>
          <a:r>
            <a:rPr lang="en-US" sz="1800" dirty="0" smtClean="0"/>
            <a:t>Possible Impact Statement</a:t>
          </a:r>
          <a:endParaRPr lang="en-US" sz="1800" dirty="0"/>
        </a:p>
      </dgm:t>
    </dgm:pt>
    <dgm:pt modelId="{5015FF41-055A-4FF9-BE36-E5D29CC6B46E}" type="parTrans" cxnId="{0E8871F2-4368-443E-B473-E617D533CE62}">
      <dgm:prSet/>
      <dgm:spPr/>
      <dgm:t>
        <a:bodyPr/>
        <a:lstStyle/>
        <a:p>
          <a:endParaRPr lang="en-US"/>
        </a:p>
      </dgm:t>
    </dgm:pt>
    <dgm:pt modelId="{1388B992-ACE9-4522-821F-7479769012D9}" type="sibTrans" cxnId="{0E8871F2-4368-443E-B473-E617D533CE62}">
      <dgm:prSet/>
      <dgm:spPr/>
      <dgm:t>
        <a:bodyPr/>
        <a:lstStyle/>
        <a:p>
          <a:endParaRPr lang="en-US"/>
        </a:p>
      </dgm:t>
    </dgm:pt>
    <dgm:pt modelId="{A77B4B2E-9E02-4A23-966D-6C8852B9D873}" type="pres">
      <dgm:prSet presAssocID="{0EA414A8-F0FB-40F7-974D-0CD5276945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22C891-BDE0-483E-B7D4-F6E5FBF9E5E5}" type="pres">
      <dgm:prSet presAssocID="{CC8F35AE-A9DE-443B-985C-943B69B1BB58}" presName="boxAndChildren" presStyleCnt="0"/>
      <dgm:spPr/>
    </dgm:pt>
    <dgm:pt modelId="{E7AA93EE-A441-4A33-A5EA-3660154796F1}" type="pres">
      <dgm:prSet presAssocID="{CC8F35AE-A9DE-443B-985C-943B69B1BB58}" presName="parentTextBox" presStyleLbl="node1" presStyleIdx="0" presStyleCnt="2"/>
      <dgm:spPr/>
      <dgm:t>
        <a:bodyPr/>
        <a:lstStyle/>
        <a:p>
          <a:endParaRPr lang="en-US"/>
        </a:p>
      </dgm:t>
    </dgm:pt>
    <dgm:pt modelId="{1A39ADB9-9B4A-48AA-A22A-328F3AB8E985}" type="pres">
      <dgm:prSet presAssocID="{CC8F35AE-A9DE-443B-985C-943B69B1BB58}" presName="entireBox" presStyleLbl="node1" presStyleIdx="0" presStyleCnt="2"/>
      <dgm:spPr/>
      <dgm:t>
        <a:bodyPr/>
        <a:lstStyle/>
        <a:p>
          <a:endParaRPr lang="en-US"/>
        </a:p>
      </dgm:t>
    </dgm:pt>
    <dgm:pt modelId="{846FBE1C-AEBD-4EB9-AB25-967F8C303927}" type="pres">
      <dgm:prSet presAssocID="{CC8F35AE-A9DE-443B-985C-943B69B1BB58}" presName="descendantBox" presStyleCnt="0"/>
      <dgm:spPr/>
    </dgm:pt>
    <dgm:pt modelId="{BB65AB64-73D0-44E8-A6AA-8C26018B9525}" type="pres">
      <dgm:prSet presAssocID="{B014646A-7D5A-4CF7-B57E-3C50DC882CDE}" presName="childTextBox" presStyleLbl="fgAccFollowNode1" presStyleIdx="0" presStyleCnt="3" custScaleY="337033" custLinFactNeighborX="0" custLinFactNeighborY="6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058AE-4660-4CBD-9CA4-A4A8F50357EE}" type="pres">
      <dgm:prSet presAssocID="{448E9E26-B1A2-4EB7-8799-F22AB984BD87}" presName="childTextBox" presStyleLbl="fgAccFollowNode1" presStyleIdx="1" presStyleCnt="3" custScaleY="345459" custLinFactNeighborX="1852" custLinFactNeighborY="-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D77A3-4A79-48E0-BB5B-44E5D9A575AA}" type="pres">
      <dgm:prSet presAssocID="{4A60F613-C628-4066-96E3-5A6074A1F9A5}" presName="sp" presStyleCnt="0"/>
      <dgm:spPr/>
    </dgm:pt>
    <dgm:pt modelId="{9AB693C5-674B-4826-8E89-3E34D073A532}" type="pres">
      <dgm:prSet presAssocID="{AF174253-1987-423E-BC04-8C8D57F9AA32}" presName="arrowAndChildren" presStyleCnt="0"/>
      <dgm:spPr/>
    </dgm:pt>
    <dgm:pt modelId="{E35C00C1-FC3C-40E6-8296-13D6ADAFB921}" type="pres">
      <dgm:prSet presAssocID="{AF174253-1987-423E-BC04-8C8D57F9AA32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B818AD28-CAE2-4513-B78F-0A84FE7A6B4F}" type="pres">
      <dgm:prSet presAssocID="{AF174253-1987-423E-BC04-8C8D57F9AA32}" presName="arrow" presStyleLbl="node1" presStyleIdx="1" presStyleCnt="2" custLinFactNeighborX="4630" custLinFactNeighborY="-11"/>
      <dgm:spPr/>
      <dgm:t>
        <a:bodyPr/>
        <a:lstStyle/>
        <a:p>
          <a:endParaRPr lang="en-US"/>
        </a:p>
      </dgm:t>
    </dgm:pt>
    <dgm:pt modelId="{A985D195-12AC-4C67-A052-1C15DDC326D4}" type="pres">
      <dgm:prSet presAssocID="{AF174253-1987-423E-BC04-8C8D57F9AA32}" presName="descendantArrow" presStyleCnt="0"/>
      <dgm:spPr/>
    </dgm:pt>
    <dgm:pt modelId="{357FC573-76A1-4CED-8DE5-2D7C01310D39}" type="pres">
      <dgm:prSet presAssocID="{AD68A81B-3AD8-4759-9D6B-C065966A24A1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F0DC1C-6346-4CAC-9985-1E0566AD475B}" srcId="{0EA414A8-F0FB-40F7-974D-0CD52769457C}" destId="{CC8F35AE-A9DE-443B-985C-943B69B1BB58}" srcOrd="1" destOrd="0" parTransId="{121A97A4-CC89-4D18-843C-35859EEFB66F}" sibTransId="{68E2351A-E22D-485C-BF02-4808016C764B}"/>
    <dgm:cxn modelId="{3DE9A95F-045A-4F10-8F00-6CCE4F74160B}" type="presOf" srcId="{B014646A-7D5A-4CF7-B57E-3C50DC882CDE}" destId="{BB65AB64-73D0-44E8-A6AA-8C26018B9525}" srcOrd="0" destOrd="0" presId="urn:microsoft.com/office/officeart/2005/8/layout/process4"/>
    <dgm:cxn modelId="{78EECD99-65AD-4281-8AA9-B1C71C783F17}" srcId="{AF174253-1987-423E-BC04-8C8D57F9AA32}" destId="{AD68A81B-3AD8-4759-9D6B-C065966A24A1}" srcOrd="0" destOrd="0" parTransId="{1F7E9653-31AC-4570-B8E0-81116FD23353}" sibTransId="{E6CB479D-0F3E-457D-908C-7843CA50674D}"/>
    <dgm:cxn modelId="{9C206ADC-7010-45A1-A0C4-EF0C63469D3E}" srcId="{0EA414A8-F0FB-40F7-974D-0CD52769457C}" destId="{AF174253-1987-423E-BC04-8C8D57F9AA32}" srcOrd="0" destOrd="0" parTransId="{B32B48C0-1611-4AEA-88B7-C343D0B810F7}" sibTransId="{4A60F613-C628-4066-96E3-5A6074A1F9A5}"/>
    <dgm:cxn modelId="{754F63FF-03DB-4265-AFCC-49EFE58E5C84}" type="presOf" srcId="{AF174253-1987-423E-BC04-8C8D57F9AA32}" destId="{E35C00C1-FC3C-40E6-8296-13D6ADAFB921}" srcOrd="0" destOrd="0" presId="urn:microsoft.com/office/officeart/2005/8/layout/process4"/>
    <dgm:cxn modelId="{B5D3D48C-AE5F-4CB4-AFA0-CD8FE71359A4}" type="presOf" srcId="{AD68A81B-3AD8-4759-9D6B-C065966A24A1}" destId="{357FC573-76A1-4CED-8DE5-2D7C01310D39}" srcOrd="0" destOrd="0" presId="urn:microsoft.com/office/officeart/2005/8/layout/process4"/>
    <dgm:cxn modelId="{C3DD3E87-8F35-4EC5-8008-CDC4F258B71F}" type="presOf" srcId="{0EA414A8-F0FB-40F7-974D-0CD52769457C}" destId="{A77B4B2E-9E02-4A23-966D-6C8852B9D873}" srcOrd="0" destOrd="0" presId="urn:microsoft.com/office/officeart/2005/8/layout/process4"/>
    <dgm:cxn modelId="{ACE701F4-FCD9-4137-8AE2-5812EFDC6753}" type="presOf" srcId="{AF174253-1987-423E-BC04-8C8D57F9AA32}" destId="{B818AD28-CAE2-4513-B78F-0A84FE7A6B4F}" srcOrd="1" destOrd="0" presId="urn:microsoft.com/office/officeart/2005/8/layout/process4"/>
    <dgm:cxn modelId="{0E8871F2-4368-443E-B473-E617D533CE62}" srcId="{CC8F35AE-A9DE-443B-985C-943B69B1BB58}" destId="{448E9E26-B1A2-4EB7-8799-F22AB984BD87}" srcOrd="1" destOrd="0" parTransId="{5015FF41-055A-4FF9-BE36-E5D29CC6B46E}" sibTransId="{1388B992-ACE9-4522-821F-7479769012D9}"/>
    <dgm:cxn modelId="{5BF6C9F1-F2CE-447D-9CC5-FA8B2789D869}" type="presOf" srcId="{CC8F35AE-A9DE-443B-985C-943B69B1BB58}" destId="{E7AA93EE-A441-4A33-A5EA-3660154796F1}" srcOrd="0" destOrd="0" presId="urn:microsoft.com/office/officeart/2005/8/layout/process4"/>
    <dgm:cxn modelId="{7180241D-510C-4DC3-B557-37F9B8BDDD5A}" type="presOf" srcId="{CC8F35AE-A9DE-443B-985C-943B69B1BB58}" destId="{1A39ADB9-9B4A-48AA-A22A-328F3AB8E985}" srcOrd="1" destOrd="0" presId="urn:microsoft.com/office/officeart/2005/8/layout/process4"/>
    <dgm:cxn modelId="{99DFC45C-93CC-4727-B699-2708928D7B9D}" srcId="{CC8F35AE-A9DE-443B-985C-943B69B1BB58}" destId="{B014646A-7D5A-4CF7-B57E-3C50DC882CDE}" srcOrd="0" destOrd="0" parTransId="{A456E2F4-49F2-41F1-9F2D-21E64AC4087D}" sibTransId="{ECC39A30-C0B1-45BF-85F0-D0BBE72D5723}"/>
    <dgm:cxn modelId="{7D132CFB-7316-42EB-83D9-E47171776A00}" type="presOf" srcId="{448E9E26-B1A2-4EB7-8799-F22AB984BD87}" destId="{951058AE-4660-4CBD-9CA4-A4A8F50357EE}" srcOrd="0" destOrd="0" presId="urn:microsoft.com/office/officeart/2005/8/layout/process4"/>
    <dgm:cxn modelId="{E6E81182-7FC4-4D47-A2DA-DB48C7947D68}" type="presParOf" srcId="{A77B4B2E-9E02-4A23-966D-6C8852B9D873}" destId="{9022C891-BDE0-483E-B7D4-F6E5FBF9E5E5}" srcOrd="0" destOrd="0" presId="urn:microsoft.com/office/officeart/2005/8/layout/process4"/>
    <dgm:cxn modelId="{7FAE397B-01AB-4816-9721-DFF93766DC24}" type="presParOf" srcId="{9022C891-BDE0-483E-B7D4-F6E5FBF9E5E5}" destId="{E7AA93EE-A441-4A33-A5EA-3660154796F1}" srcOrd="0" destOrd="0" presId="urn:microsoft.com/office/officeart/2005/8/layout/process4"/>
    <dgm:cxn modelId="{D93A5844-8361-44C9-8510-6F147F9C2ABF}" type="presParOf" srcId="{9022C891-BDE0-483E-B7D4-F6E5FBF9E5E5}" destId="{1A39ADB9-9B4A-48AA-A22A-328F3AB8E985}" srcOrd="1" destOrd="0" presId="urn:microsoft.com/office/officeart/2005/8/layout/process4"/>
    <dgm:cxn modelId="{D98223B4-4DBA-48FC-A482-626BA139332B}" type="presParOf" srcId="{9022C891-BDE0-483E-B7D4-F6E5FBF9E5E5}" destId="{846FBE1C-AEBD-4EB9-AB25-967F8C303927}" srcOrd="2" destOrd="0" presId="urn:microsoft.com/office/officeart/2005/8/layout/process4"/>
    <dgm:cxn modelId="{AF07098A-65FB-4775-9DD6-B7B91706B8A9}" type="presParOf" srcId="{846FBE1C-AEBD-4EB9-AB25-967F8C303927}" destId="{BB65AB64-73D0-44E8-A6AA-8C26018B9525}" srcOrd="0" destOrd="0" presId="urn:microsoft.com/office/officeart/2005/8/layout/process4"/>
    <dgm:cxn modelId="{5E16403A-5BBD-49C8-B652-93C277E02FA9}" type="presParOf" srcId="{846FBE1C-AEBD-4EB9-AB25-967F8C303927}" destId="{951058AE-4660-4CBD-9CA4-A4A8F50357EE}" srcOrd="1" destOrd="0" presId="urn:microsoft.com/office/officeart/2005/8/layout/process4"/>
    <dgm:cxn modelId="{4697BCFD-33B9-4E0A-8EB5-57E649530475}" type="presParOf" srcId="{A77B4B2E-9E02-4A23-966D-6C8852B9D873}" destId="{F99D77A3-4A79-48E0-BB5B-44E5D9A575AA}" srcOrd="1" destOrd="0" presId="urn:microsoft.com/office/officeart/2005/8/layout/process4"/>
    <dgm:cxn modelId="{B9A364FA-CDAB-49CF-A2B5-356E9CF3E3C0}" type="presParOf" srcId="{A77B4B2E-9E02-4A23-966D-6C8852B9D873}" destId="{9AB693C5-674B-4826-8E89-3E34D073A532}" srcOrd="2" destOrd="0" presId="urn:microsoft.com/office/officeart/2005/8/layout/process4"/>
    <dgm:cxn modelId="{E3CDC4F6-6884-4184-833F-D824A5F3AEBB}" type="presParOf" srcId="{9AB693C5-674B-4826-8E89-3E34D073A532}" destId="{E35C00C1-FC3C-40E6-8296-13D6ADAFB921}" srcOrd="0" destOrd="0" presId="urn:microsoft.com/office/officeart/2005/8/layout/process4"/>
    <dgm:cxn modelId="{DFA50274-91C9-4B9A-8850-50EBFE4986E9}" type="presParOf" srcId="{9AB693C5-674B-4826-8E89-3E34D073A532}" destId="{B818AD28-CAE2-4513-B78F-0A84FE7A6B4F}" srcOrd="1" destOrd="0" presId="urn:microsoft.com/office/officeart/2005/8/layout/process4"/>
    <dgm:cxn modelId="{55F96D68-57FF-4947-893B-9DDFE2250377}" type="presParOf" srcId="{9AB693C5-674B-4826-8E89-3E34D073A532}" destId="{A985D195-12AC-4C67-A052-1C15DDC326D4}" srcOrd="2" destOrd="0" presId="urn:microsoft.com/office/officeart/2005/8/layout/process4"/>
    <dgm:cxn modelId="{BEDC20C7-09B9-4E62-BDF7-AD9AFA1BE406}" type="presParOf" srcId="{A985D195-12AC-4C67-A052-1C15DDC326D4}" destId="{357FC573-76A1-4CED-8DE5-2D7C01310D3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9BA3CC-F674-4C8E-BCDE-0335676A30A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27522A-7A94-4EC6-AE53-44A46B19960D}">
      <dgm:prSet phldrT="[Text]"/>
      <dgm:spPr/>
      <dgm:t>
        <a:bodyPr/>
        <a:lstStyle/>
        <a:p>
          <a:r>
            <a:rPr lang="en-US" dirty="0" smtClean="0"/>
            <a:t>Calendars Committee</a:t>
          </a:r>
          <a:endParaRPr lang="en-US" dirty="0"/>
        </a:p>
      </dgm:t>
    </dgm:pt>
    <dgm:pt modelId="{98FB3C91-0E34-44A5-9A3D-C84DCC18071F}" type="parTrans" cxnId="{17788A58-40E2-45D4-A399-1B2F04872D88}">
      <dgm:prSet/>
      <dgm:spPr/>
      <dgm:t>
        <a:bodyPr/>
        <a:lstStyle/>
        <a:p>
          <a:endParaRPr lang="en-US"/>
        </a:p>
      </dgm:t>
    </dgm:pt>
    <dgm:pt modelId="{455639D2-80D9-4071-94D3-3E86ED6BD237}" type="sibTrans" cxnId="{17788A58-40E2-45D4-A399-1B2F04872D88}">
      <dgm:prSet/>
      <dgm:spPr/>
      <dgm:t>
        <a:bodyPr/>
        <a:lstStyle/>
        <a:p>
          <a:endParaRPr lang="en-US"/>
        </a:p>
      </dgm:t>
    </dgm:pt>
    <dgm:pt modelId="{E3784D21-72C5-477C-BD52-8992233F7C42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Reading (Caption)</a:t>
          </a:r>
          <a:endParaRPr lang="en-US" dirty="0"/>
        </a:p>
      </dgm:t>
    </dgm:pt>
    <dgm:pt modelId="{CFACD8A6-EF47-4ED3-82DB-0594346F3C61}" type="parTrans" cxnId="{C4B0F6E8-545E-4194-BA19-1EC52DFC8D41}">
      <dgm:prSet/>
      <dgm:spPr/>
      <dgm:t>
        <a:bodyPr/>
        <a:lstStyle/>
        <a:p>
          <a:endParaRPr lang="en-US"/>
        </a:p>
      </dgm:t>
    </dgm:pt>
    <dgm:pt modelId="{96E4A3BB-4AD1-4E67-A66E-EBF34E45FB81}" type="sibTrans" cxnId="{C4B0F6E8-545E-4194-BA19-1EC52DFC8D41}">
      <dgm:prSet/>
      <dgm:spPr/>
      <dgm:t>
        <a:bodyPr/>
        <a:lstStyle/>
        <a:p>
          <a:endParaRPr lang="en-US"/>
        </a:p>
      </dgm:t>
    </dgm:pt>
    <dgm:pt modelId="{A6DE70C1-6845-4785-8546-E92F1714BAF4}">
      <dgm:prSet phldrT="[Text]"/>
      <dgm:spPr/>
      <dgm:t>
        <a:bodyPr/>
        <a:lstStyle/>
        <a:p>
          <a:r>
            <a:rPr lang="en-US" dirty="0" smtClean="0"/>
            <a:t>Debate and possible amendments</a:t>
          </a:r>
          <a:endParaRPr lang="en-US" dirty="0"/>
        </a:p>
      </dgm:t>
    </dgm:pt>
    <dgm:pt modelId="{23385BD9-DCB9-4DAC-99A5-BC42474DF8E4}" type="parTrans" cxnId="{B7022697-38B9-4285-B1A0-02041F411582}">
      <dgm:prSet/>
      <dgm:spPr/>
      <dgm:t>
        <a:bodyPr/>
        <a:lstStyle/>
        <a:p>
          <a:endParaRPr lang="en-US"/>
        </a:p>
      </dgm:t>
    </dgm:pt>
    <dgm:pt modelId="{4FB7E8BA-9D43-4E4F-BD19-9E0EC3A980C8}" type="sibTrans" cxnId="{B7022697-38B9-4285-B1A0-02041F411582}">
      <dgm:prSet/>
      <dgm:spPr/>
      <dgm:t>
        <a:bodyPr/>
        <a:lstStyle/>
        <a:p>
          <a:endParaRPr lang="en-US"/>
        </a:p>
      </dgm:t>
    </dgm:pt>
    <dgm:pt modelId="{A82CDDF1-B1BD-4C43-A10F-C9EA35FAB7C6}">
      <dgm:prSet phldrT="[Text]"/>
      <dgm:spPr/>
      <dgm:t>
        <a:bodyPr/>
        <a:lstStyle/>
        <a:p>
          <a:r>
            <a:rPr lang="en-US" dirty="0" smtClean="0"/>
            <a:t>Vote</a:t>
          </a:r>
          <a:endParaRPr lang="en-US" dirty="0"/>
        </a:p>
      </dgm:t>
    </dgm:pt>
    <dgm:pt modelId="{7653BB5B-8B71-4317-894D-6E5A3AA10643}" type="parTrans" cxnId="{E4668637-F4E8-4806-8F23-6465DFA422FF}">
      <dgm:prSet/>
      <dgm:spPr/>
      <dgm:t>
        <a:bodyPr/>
        <a:lstStyle/>
        <a:p>
          <a:endParaRPr lang="en-US"/>
        </a:p>
      </dgm:t>
    </dgm:pt>
    <dgm:pt modelId="{C22CF489-6BB8-493D-97CF-0BE864647F7D}" type="sibTrans" cxnId="{E4668637-F4E8-4806-8F23-6465DFA422FF}">
      <dgm:prSet/>
      <dgm:spPr/>
      <dgm:t>
        <a:bodyPr/>
        <a:lstStyle/>
        <a:p>
          <a:endParaRPr lang="en-US"/>
        </a:p>
      </dgm:t>
    </dgm:pt>
    <dgm:pt modelId="{DABB29D8-C86E-4293-8CA4-0C1AC3F04655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Reading (Caption)</a:t>
          </a:r>
          <a:endParaRPr lang="en-US" dirty="0"/>
        </a:p>
      </dgm:t>
    </dgm:pt>
    <dgm:pt modelId="{1C969008-BDF9-4762-A9EB-F924A717D206}" type="parTrans" cxnId="{2AF93C5D-343C-4892-B2C0-5A7ECED30FDE}">
      <dgm:prSet/>
      <dgm:spPr/>
      <dgm:t>
        <a:bodyPr/>
        <a:lstStyle/>
        <a:p>
          <a:endParaRPr lang="en-US"/>
        </a:p>
      </dgm:t>
    </dgm:pt>
    <dgm:pt modelId="{3DE97753-181E-4B08-8779-8015FA0534C4}" type="sibTrans" cxnId="{2AF93C5D-343C-4892-B2C0-5A7ECED30FDE}">
      <dgm:prSet/>
      <dgm:spPr/>
      <dgm:t>
        <a:bodyPr/>
        <a:lstStyle/>
        <a:p>
          <a:endParaRPr lang="en-US"/>
        </a:p>
      </dgm:t>
    </dgm:pt>
    <dgm:pt modelId="{1D5F0425-597F-47BD-BA76-C1C0128A0989}">
      <dgm:prSet phldrT="[Text]"/>
      <dgm:spPr/>
      <dgm:t>
        <a:bodyPr/>
        <a:lstStyle/>
        <a:p>
          <a:r>
            <a:rPr lang="en-US" dirty="0" smtClean="0"/>
            <a:t>Debate and possible amendment (Requires 2/3)</a:t>
          </a:r>
          <a:endParaRPr lang="en-US" dirty="0"/>
        </a:p>
      </dgm:t>
    </dgm:pt>
    <dgm:pt modelId="{75E55AE2-4EF3-4156-9CAF-EC16AA0F0E43}" type="parTrans" cxnId="{D064828A-0E68-487E-8AEE-21C92B9B8AD6}">
      <dgm:prSet/>
      <dgm:spPr/>
      <dgm:t>
        <a:bodyPr/>
        <a:lstStyle/>
        <a:p>
          <a:endParaRPr lang="en-US"/>
        </a:p>
      </dgm:t>
    </dgm:pt>
    <dgm:pt modelId="{234E2B4D-C896-44CF-8C33-B98D7922D103}" type="sibTrans" cxnId="{D064828A-0E68-487E-8AEE-21C92B9B8AD6}">
      <dgm:prSet/>
      <dgm:spPr/>
      <dgm:t>
        <a:bodyPr/>
        <a:lstStyle/>
        <a:p>
          <a:endParaRPr lang="en-US"/>
        </a:p>
      </dgm:t>
    </dgm:pt>
    <dgm:pt modelId="{3FA54B3D-A3FB-4D57-98EA-BB7BC7E1F93D}">
      <dgm:prSet phldrT="[Text]"/>
      <dgm:spPr/>
      <dgm:t>
        <a:bodyPr/>
        <a:lstStyle/>
        <a:p>
          <a:r>
            <a:rPr lang="en-US" dirty="0" smtClean="0"/>
            <a:t>Vote</a:t>
          </a:r>
          <a:endParaRPr lang="en-US" dirty="0"/>
        </a:p>
      </dgm:t>
    </dgm:pt>
    <dgm:pt modelId="{927AD15C-89A2-4028-BB65-A55D802D262C}" type="parTrans" cxnId="{AE81627A-E524-4AD3-AA91-E00568401EF3}">
      <dgm:prSet/>
      <dgm:spPr/>
      <dgm:t>
        <a:bodyPr/>
        <a:lstStyle/>
        <a:p>
          <a:endParaRPr lang="en-US"/>
        </a:p>
      </dgm:t>
    </dgm:pt>
    <dgm:pt modelId="{4923A1A1-64B2-42C4-97FB-024F46DD8E4C}" type="sibTrans" cxnId="{AE81627A-E524-4AD3-AA91-E00568401EF3}">
      <dgm:prSet/>
      <dgm:spPr/>
      <dgm:t>
        <a:bodyPr/>
        <a:lstStyle/>
        <a:p>
          <a:endParaRPr lang="en-US"/>
        </a:p>
      </dgm:t>
    </dgm:pt>
    <dgm:pt modelId="{8BC5661C-55DF-42DF-9D03-BD9F5C6EDB1B}">
      <dgm:prSet phldrT="[Text]"/>
      <dgm:spPr/>
      <dgm:t>
        <a:bodyPr/>
        <a:lstStyle/>
        <a:p>
          <a:r>
            <a:rPr lang="en-US" dirty="0" smtClean="0"/>
            <a:t>Engrossed (includes all amendments and changes)</a:t>
          </a:r>
          <a:endParaRPr lang="en-US" dirty="0"/>
        </a:p>
      </dgm:t>
    </dgm:pt>
    <dgm:pt modelId="{FEEC7A56-58C6-4F9B-B399-2C335AD6F59C}" type="parTrans" cxnId="{1179805B-2BF6-4592-B1E1-A1ECBDE5700C}">
      <dgm:prSet/>
      <dgm:spPr/>
      <dgm:t>
        <a:bodyPr/>
        <a:lstStyle/>
        <a:p>
          <a:endParaRPr lang="en-US"/>
        </a:p>
      </dgm:t>
    </dgm:pt>
    <dgm:pt modelId="{6C4DD13F-17AC-4093-A21F-E704CFC2F16E}" type="sibTrans" cxnId="{1179805B-2BF6-4592-B1E1-A1ECBDE5700C}">
      <dgm:prSet/>
      <dgm:spPr/>
      <dgm:t>
        <a:bodyPr/>
        <a:lstStyle/>
        <a:p>
          <a:endParaRPr lang="en-US"/>
        </a:p>
      </dgm:t>
    </dgm:pt>
    <dgm:pt modelId="{634EF1D4-991D-4DF8-8CD1-A961D2E537B9}">
      <dgm:prSet phldrT="[Text]"/>
      <dgm:spPr/>
      <dgm:t>
        <a:bodyPr/>
        <a:lstStyle/>
        <a:p>
          <a:r>
            <a:rPr lang="en-US" dirty="0" smtClean="0"/>
            <a:t>Sent to the Senate</a:t>
          </a:r>
          <a:endParaRPr lang="en-US" dirty="0"/>
        </a:p>
      </dgm:t>
    </dgm:pt>
    <dgm:pt modelId="{C86199D1-51B4-4C69-BF19-71C62C354789}" type="parTrans" cxnId="{CE8280B8-6346-4C30-9E31-B9119B163FEA}">
      <dgm:prSet/>
      <dgm:spPr/>
      <dgm:t>
        <a:bodyPr/>
        <a:lstStyle/>
        <a:p>
          <a:endParaRPr lang="en-US"/>
        </a:p>
      </dgm:t>
    </dgm:pt>
    <dgm:pt modelId="{49E24B8C-B8E9-48FE-9ABC-4C2F7AF6378A}" type="sibTrans" cxnId="{CE8280B8-6346-4C30-9E31-B9119B163FEA}">
      <dgm:prSet/>
      <dgm:spPr/>
      <dgm:t>
        <a:bodyPr/>
        <a:lstStyle/>
        <a:p>
          <a:endParaRPr lang="en-US"/>
        </a:p>
      </dgm:t>
    </dgm:pt>
    <dgm:pt modelId="{C3152A09-B68E-4D37-806C-14C55784399D}" type="pres">
      <dgm:prSet presAssocID="{8E9BA3CC-F674-4C8E-BCDE-0335676A30A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8346553-49A5-4DF5-AEDC-6627F2B3D777}" type="pres">
      <dgm:prSet presAssocID="{0627522A-7A94-4EC6-AE53-44A46B19960D}" presName="compNode" presStyleCnt="0"/>
      <dgm:spPr/>
    </dgm:pt>
    <dgm:pt modelId="{EEAA2EC0-FBE3-43DD-8AA3-9CFBCCEF0483}" type="pres">
      <dgm:prSet presAssocID="{0627522A-7A94-4EC6-AE53-44A46B19960D}" presName="dummyConnPt" presStyleCnt="0"/>
      <dgm:spPr/>
    </dgm:pt>
    <dgm:pt modelId="{CDFABD5F-1E27-45F8-807E-FB7BBB87B380}" type="pres">
      <dgm:prSet presAssocID="{0627522A-7A94-4EC6-AE53-44A46B19960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45C97-EA59-411E-9688-798322BB3323}" type="pres">
      <dgm:prSet presAssocID="{455639D2-80D9-4071-94D3-3E86ED6BD237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33F5DC28-2A9B-413F-AF96-2A75B9A20E37}" type="pres">
      <dgm:prSet presAssocID="{E3784D21-72C5-477C-BD52-8992233F7C42}" presName="compNode" presStyleCnt="0"/>
      <dgm:spPr/>
    </dgm:pt>
    <dgm:pt modelId="{38352EA5-43F2-48D7-A740-C72C4A97BD71}" type="pres">
      <dgm:prSet presAssocID="{E3784D21-72C5-477C-BD52-8992233F7C42}" presName="dummyConnPt" presStyleCnt="0"/>
      <dgm:spPr/>
    </dgm:pt>
    <dgm:pt modelId="{AA57784A-834A-4EE6-817A-587B7A778389}" type="pres">
      <dgm:prSet presAssocID="{E3784D21-72C5-477C-BD52-8992233F7C4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F139F-EA70-4D23-AE75-AF577193FBAC}" type="pres">
      <dgm:prSet presAssocID="{96E4A3BB-4AD1-4E67-A66E-EBF34E45FB81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30357631-E67B-494F-B25C-030B93012E7B}" type="pres">
      <dgm:prSet presAssocID="{A6DE70C1-6845-4785-8546-E92F1714BAF4}" presName="compNode" presStyleCnt="0"/>
      <dgm:spPr/>
    </dgm:pt>
    <dgm:pt modelId="{9FCCF216-7EB9-4E39-A6D7-A1F6357F38CE}" type="pres">
      <dgm:prSet presAssocID="{A6DE70C1-6845-4785-8546-E92F1714BAF4}" presName="dummyConnPt" presStyleCnt="0"/>
      <dgm:spPr/>
    </dgm:pt>
    <dgm:pt modelId="{635D25DE-3831-4F32-B2E8-FE71BB8FB618}" type="pres">
      <dgm:prSet presAssocID="{A6DE70C1-6845-4785-8546-E92F1714BA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65EFD2-5064-4D17-90A4-1FC60530822E}" type="pres">
      <dgm:prSet presAssocID="{4FB7E8BA-9D43-4E4F-BD19-9E0EC3A980C8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38053B80-898A-44A0-ABFD-A10C23DB0943}" type="pres">
      <dgm:prSet presAssocID="{A82CDDF1-B1BD-4C43-A10F-C9EA35FAB7C6}" presName="compNode" presStyleCnt="0"/>
      <dgm:spPr/>
    </dgm:pt>
    <dgm:pt modelId="{5B9A2DAE-EE39-49F0-B061-EA8CE14DAACF}" type="pres">
      <dgm:prSet presAssocID="{A82CDDF1-B1BD-4C43-A10F-C9EA35FAB7C6}" presName="dummyConnPt" presStyleCnt="0"/>
      <dgm:spPr/>
    </dgm:pt>
    <dgm:pt modelId="{0DE1C61A-5F55-4DFE-A922-5C44979F0358}" type="pres">
      <dgm:prSet presAssocID="{A82CDDF1-B1BD-4C43-A10F-C9EA35FAB7C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AD3C4-57D7-4EA7-9E8C-4004F1CE422F}" type="pres">
      <dgm:prSet presAssocID="{C22CF489-6BB8-493D-97CF-0BE864647F7D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F5FB6CD5-FAD9-4273-9681-58D0B7B93A59}" type="pres">
      <dgm:prSet presAssocID="{DABB29D8-C86E-4293-8CA4-0C1AC3F04655}" presName="compNode" presStyleCnt="0"/>
      <dgm:spPr/>
    </dgm:pt>
    <dgm:pt modelId="{FCB9ECAA-4FAC-4EAC-8C4C-5E87CDC69E82}" type="pres">
      <dgm:prSet presAssocID="{DABB29D8-C86E-4293-8CA4-0C1AC3F04655}" presName="dummyConnPt" presStyleCnt="0"/>
      <dgm:spPr/>
    </dgm:pt>
    <dgm:pt modelId="{A53D3DF3-7675-4DD4-BECB-D20543E4EA90}" type="pres">
      <dgm:prSet presAssocID="{DABB29D8-C86E-4293-8CA4-0C1AC3F0465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07C73-CCB2-40D7-8F17-3236F10CA802}" type="pres">
      <dgm:prSet presAssocID="{3DE97753-181E-4B08-8779-8015FA0534C4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34092B9B-0775-4FD8-8518-57CF0CBB5BB5}" type="pres">
      <dgm:prSet presAssocID="{1D5F0425-597F-47BD-BA76-C1C0128A0989}" presName="compNode" presStyleCnt="0"/>
      <dgm:spPr/>
    </dgm:pt>
    <dgm:pt modelId="{E4CEB694-14E7-41D5-826B-998992CC87F5}" type="pres">
      <dgm:prSet presAssocID="{1D5F0425-597F-47BD-BA76-C1C0128A0989}" presName="dummyConnPt" presStyleCnt="0"/>
      <dgm:spPr/>
    </dgm:pt>
    <dgm:pt modelId="{5A8A3AF4-BB9E-4986-9C4C-7DE3BA2C8FE0}" type="pres">
      <dgm:prSet presAssocID="{1D5F0425-597F-47BD-BA76-C1C0128A098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7FA27-1380-416D-BCCF-04F5E65BBF66}" type="pres">
      <dgm:prSet presAssocID="{234E2B4D-C896-44CF-8C33-B98D7922D103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E52A186C-EC0A-4DE0-983A-C2D17FCA5413}" type="pres">
      <dgm:prSet presAssocID="{3FA54B3D-A3FB-4D57-98EA-BB7BC7E1F93D}" presName="compNode" presStyleCnt="0"/>
      <dgm:spPr/>
    </dgm:pt>
    <dgm:pt modelId="{FD0ECD7A-B79E-4A20-9749-C78311C3C569}" type="pres">
      <dgm:prSet presAssocID="{3FA54B3D-A3FB-4D57-98EA-BB7BC7E1F93D}" presName="dummyConnPt" presStyleCnt="0"/>
      <dgm:spPr/>
    </dgm:pt>
    <dgm:pt modelId="{06F69339-3F2A-485C-A861-6C327A278A32}" type="pres">
      <dgm:prSet presAssocID="{3FA54B3D-A3FB-4D57-98EA-BB7BC7E1F93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E250A-C2D6-4F99-86F7-0681697F1ECA}" type="pres">
      <dgm:prSet presAssocID="{4923A1A1-64B2-42C4-97FB-024F46DD8E4C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4DAF40E4-1B97-49F9-ACD1-69742606D0FB}" type="pres">
      <dgm:prSet presAssocID="{8BC5661C-55DF-42DF-9D03-BD9F5C6EDB1B}" presName="compNode" presStyleCnt="0"/>
      <dgm:spPr/>
    </dgm:pt>
    <dgm:pt modelId="{181C017B-F0D4-41C9-92C7-AA548FAEA927}" type="pres">
      <dgm:prSet presAssocID="{8BC5661C-55DF-42DF-9D03-BD9F5C6EDB1B}" presName="dummyConnPt" presStyleCnt="0"/>
      <dgm:spPr/>
    </dgm:pt>
    <dgm:pt modelId="{EEC810CC-6985-48E9-9A4C-020AE7DDEFC5}" type="pres">
      <dgm:prSet presAssocID="{8BC5661C-55DF-42DF-9D03-BD9F5C6EDB1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A4D68-1188-4DB1-9773-9EB8D2F630D3}" type="pres">
      <dgm:prSet presAssocID="{6C4DD13F-17AC-4093-A21F-E704CFC2F16E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26913081-12AC-4228-A576-D21B31D6DD69}" type="pres">
      <dgm:prSet presAssocID="{634EF1D4-991D-4DF8-8CD1-A961D2E537B9}" presName="compNode" presStyleCnt="0"/>
      <dgm:spPr/>
    </dgm:pt>
    <dgm:pt modelId="{E87C865F-0F7A-4188-9B84-CA4274AE31B8}" type="pres">
      <dgm:prSet presAssocID="{634EF1D4-991D-4DF8-8CD1-A961D2E537B9}" presName="dummyConnPt" presStyleCnt="0"/>
      <dgm:spPr/>
    </dgm:pt>
    <dgm:pt modelId="{08EE0557-EC1A-4FAF-82C7-E6ECD40B4B37}" type="pres">
      <dgm:prSet presAssocID="{634EF1D4-991D-4DF8-8CD1-A961D2E537B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EFF2FA-9B6A-4414-84DF-47F921F5D5E4}" type="presOf" srcId="{455639D2-80D9-4071-94D3-3E86ED6BD237}" destId="{84045C97-EA59-411E-9688-798322BB3323}" srcOrd="0" destOrd="0" presId="urn:microsoft.com/office/officeart/2005/8/layout/bProcess4"/>
    <dgm:cxn modelId="{12DF2EDC-B22D-49F0-9974-0049F75BDB29}" type="presOf" srcId="{3DE97753-181E-4B08-8779-8015FA0534C4}" destId="{75607C73-CCB2-40D7-8F17-3236F10CA802}" srcOrd="0" destOrd="0" presId="urn:microsoft.com/office/officeart/2005/8/layout/bProcess4"/>
    <dgm:cxn modelId="{5921A286-F5E9-48E5-9591-454AF161535E}" type="presOf" srcId="{E3784D21-72C5-477C-BD52-8992233F7C42}" destId="{AA57784A-834A-4EE6-817A-587B7A778389}" srcOrd="0" destOrd="0" presId="urn:microsoft.com/office/officeart/2005/8/layout/bProcess4"/>
    <dgm:cxn modelId="{E908E154-8997-402C-80D6-9B1B8E91FF57}" type="presOf" srcId="{C22CF489-6BB8-493D-97CF-0BE864647F7D}" destId="{B4FAD3C4-57D7-4EA7-9E8C-4004F1CE422F}" srcOrd="0" destOrd="0" presId="urn:microsoft.com/office/officeart/2005/8/layout/bProcess4"/>
    <dgm:cxn modelId="{12E16919-0D75-45D4-B992-87BEADF15200}" type="presOf" srcId="{DABB29D8-C86E-4293-8CA4-0C1AC3F04655}" destId="{A53D3DF3-7675-4DD4-BECB-D20543E4EA90}" srcOrd="0" destOrd="0" presId="urn:microsoft.com/office/officeart/2005/8/layout/bProcess4"/>
    <dgm:cxn modelId="{9A0CC764-FA22-418E-A7E4-100B3D64C7AC}" type="presOf" srcId="{1D5F0425-597F-47BD-BA76-C1C0128A0989}" destId="{5A8A3AF4-BB9E-4986-9C4C-7DE3BA2C8FE0}" srcOrd="0" destOrd="0" presId="urn:microsoft.com/office/officeart/2005/8/layout/bProcess4"/>
    <dgm:cxn modelId="{2580DEA0-D12C-42F5-A0EB-63F92F03A22D}" type="presOf" srcId="{4FB7E8BA-9D43-4E4F-BD19-9E0EC3A980C8}" destId="{3165EFD2-5064-4D17-90A4-1FC60530822E}" srcOrd="0" destOrd="0" presId="urn:microsoft.com/office/officeart/2005/8/layout/bProcess4"/>
    <dgm:cxn modelId="{F96AC0E1-F2A4-4381-8D1B-B82423A26F9F}" type="presOf" srcId="{A82CDDF1-B1BD-4C43-A10F-C9EA35FAB7C6}" destId="{0DE1C61A-5F55-4DFE-A922-5C44979F0358}" srcOrd="0" destOrd="0" presId="urn:microsoft.com/office/officeart/2005/8/layout/bProcess4"/>
    <dgm:cxn modelId="{A71997AD-22C6-4681-B75F-316B7461ABFA}" type="presOf" srcId="{8BC5661C-55DF-42DF-9D03-BD9F5C6EDB1B}" destId="{EEC810CC-6985-48E9-9A4C-020AE7DDEFC5}" srcOrd="0" destOrd="0" presId="urn:microsoft.com/office/officeart/2005/8/layout/bProcess4"/>
    <dgm:cxn modelId="{5A93ED4E-3E26-4E31-AEEC-72A331393871}" type="presOf" srcId="{634EF1D4-991D-4DF8-8CD1-A961D2E537B9}" destId="{08EE0557-EC1A-4FAF-82C7-E6ECD40B4B37}" srcOrd="0" destOrd="0" presId="urn:microsoft.com/office/officeart/2005/8/layout/bProcess4"/>
    <dgm:cxn modelId="{E7BD189A-46E4-447A-A06D-42129469D59A}" type="presOf" srcId="{4923A1A1-64B2-42C4-97FB-024F46DD8E4C}" destId="{D92E250A-C2D6-4F99-86F7-0681697F1ECA}" srcOrd="0" destOrd="0" presId="urn:microsoft.com/office/officeart/2005/8/layout/bProcess4"/>
    <dgm:cxn modelId="{8178DBA6-114E-4A12-8238-33785907A3E2}" type="presOf" srcId="{A6DE70C1-6845-4785-8546-E92F1714BAF4}" destId="{635D25DE-3831-4F32-B2E8-FE71BB8FB618}" srcOrd="0" destOrd="0" presId="urn:microsoft.com/office/officeart/2005/8/layout/bProcess4"/>
    <dgm:cxn modelId="{2AF93C5D-343C-4892-B2C0-5A7ECED30FDE}" srcId="{8E9BA3CC-F674-4C8E-BCDE-0335676A30A4}" destId="{DABB29D8-C86E-4293-8CA4-0C1AC3F04655}" srcOrd="4" destOrd="0" parTransId="{1C969008-BDF9-4762-A9EB-F924A717D206}" sibTransId="{3DE97753-181E-4B08-8779-8015FA0534C4}"/>
    <dgm:cxn modelId="{E4668637-F4E8-4806-8F23-6465DFA422FF}" srcId="{8E9BA3CC-F674-4C8E-BCDE-0335676A30A4}" destId="{A82CDDF1-B1BD-4C43-A10F-C9EA35FAB7C6}" srcOrd="3" destOrd="0" parTransId="{7653BB5B-8B71-4317-894D-6E5A3AA10643}" sibTransId="{C22CF489-6BB8-493D-97CF-0BE864647F7D}"/>
    <dgm:cxn modelId="{74BD9D77-E6EF-42E1-920D-11237D72B7C6}" type="presOf" srcId="{8E9BA3CC-F674-4C8E-BCDE-0335676A30A4}" destId="{C3152A09-B68E-4D37-806C-14C55784399D}" srcOrd="0" destOrd="0" presId="urn:microsoft.com/office/officeart/2005/8/layout/bProcess4"/>
    <dgm:cxn modelId="{AE81627A-E524-4AD3-AA91-E00568401EF3}" srcId="{8E9BA3CC-F674-4C8E-BCDE-0335676A30A4}" destId="{3FA54B3D-A3FB-4D57-98EA-BB7BC7E1F93D}" srcOrd="6" destOrd="0" parTransId="{927AD15C-89A2-4028-BB65-A55D802D262C}" sibTransId="{4923A1A1-64B2-42C4-97FB-024F46DD8E4C}"/>
    <dgm:cxn modelId="{9422D489-8910-4FEA-B64B-A08EEF26B519}" type="presOf" srcId="{6C4DD13F-17AC-4093-A21F-E704CFC2F16E}" destId="{226A4D68-1188-4DB1-9773-9EB8D2F630D3}" srcOrd="0" destOrd="0" presId="urn:microsoft.com/office/officeart/2005/8/layout/bProcess4"/>
    <dgm:cxn modelId="{17788A58-40E2-45D4-A399-1B2F04872D88}" srcId="{8E9BA3CC-F674-4C8E-BCDE-0335676A30A4}" destId="{0627522A-7A94-4EC6-AE53-44A46B19960D}" srcOrd="0" destOrd="0" parTransId="{98FB3C91-0E34-44A5-9A3D-C84DCC18071F}" sibTransId="{455639D2-80D9-4071-94D3-3E86ED6BD237}"/>
    <dgm:cxn modelId="{2EA45B92-F277-4419-A6AB-434A690564DF}" type="presOf" srcId="{0627522A-7A94-4EC6-AE53-44A46B19960D}" destId="{CDFABD5F-1E27-45F8-807E-FB7BBB87B380}" srcOrd="0" destOrd="0" presId="urn:microsoft.com/office/officeart/2005/8/layout/bProcess4"/>
    <dgm:cxn modelId="{B7022697-38B9-4285-B1A0-02041F411582}" srcId="{8E9BA3CC-F674-4C8E-BCDE-0335676A30A4}" destId="{A6DE70C1-6845-4785-8546-E92F1714BAF4}" srcOrd="2" destOrd="0" parTransId="{23385BD9-DCB9-4DAC-99A5-BC42474DF8E4}" sibTransId="{4FB7E8BA-9D43-4E4F-BD19-9E0EC3A980C8}"/>
    <dgm:cxn modelId="{1179805B-2BF6-4592-B1E1-A1ECBDE5700C}" srcId="{8E9BA3CC-F674-4C8E-BCDE-0335676A30A4}" destId="{8BC5661C-55DF-42DF-9D03-BD9F5C6EDB1B}" srcOrd="7" destOrd="0" parTransId="{FEEC7A56-58C6-4F9B-B399-2C335AD6F59C}" sibTransId="{6C4DD13F-17AC-4093-A21F-E704CFC2F16E}"/>
    <dgm:cxn modelId="{C4B0F6E8-545E-4194-BA19-1EC52DFC8D41}" srcId="{8E9BA3CC-F674-4C8E-BCDE-0335676A30A4}" destId="{E3784D21-72C5-477C-BD52-8992233F7C42}" srcOrd="1" destOrd="0" parTransId="{CFACD8A6-EF47-4ED3-82DB-0594346F3C61}" sibTransId="{96E4A3BB-4AD1-4E67-A66E-EBF34E45FB81}"/>
    <dgm:cxn modelId="{D064828A-0E68-487E-8AEE-21C92B9B8AD6}" srcId="{8E9BA3CC-F674-4C8E-BCDE-0335676A30A4}" destId="{1D5F0425-597F-47BD-BA76-C1C0128A0989}" srcOrd="5" destOrd="0" parTransId="{75E55AE2-4EF3-4156-9CAF-EC16AA0F0E43}" sibTransId="{234E2B4D-C896-44CF-8C33-B98D7922D103}"/>
    <dgm:cxn modelId="{6A70AAFD-C486-433F-8D1F-B91023E62B29}" type="presOf" srcId="{3FA54B3D-A3FB-4D57-98EA-BB7BC7E1F93D}" destId="{06F69339-3F2A-485C-A861-6C327A278A32}" srcOrd="0" destOrd="0" presId="urn:microsoft.com/office/officeart/2005/8/layout/bProcess4"/>
    <dgm:cxn modelId="{CE8280B8-6346-4C30-9E31-B9119B163FEA}" srcId="{8E9BA3CC-F674-4C8E-BCDE-0335676A30A4}" destId="{634EF1D4-991D-4DF8-8CD1-A961D2E537B9}" srcOrd="8" destOrd="0" parTransId="{C86199D1-51B4-4C69-BF19-71C62C354789}" sibTransId="{49E24B8C-B8E9-48FE-9ABC-4C2F7AF6378A}"/>
    <dgm:cxn modelId="{6178A3CB-31BC-4A22-85AB-A323571D54A4}" type="presOf" srcId="{234E2B4D-C896-44CF-8C33-B98D7922D103}" destId="{6757FA27-1380-416D-BCCF-04F5E65BBF66}" srcOrd="0" destOrd="0" presId="urn:microsoft.com/office/officeart/2005/8/layout/bProcess4"/>
    <dgm:cxn modelId="{8E5A1E45-0DB9-4F3D-9A41-B7DD5EDB443A}" type="presOf" srcId="{96E4A3BB-4AD1-4E67-A66E-EBF34E45FB81}" destId="{EB4F139F-EA70-4D23-AE75-AF577193FBAC}" srcOrd="0" destOrd="0" presId="urn:microsoft.com/office/officeart/2005/8/layout/bProcess4"/>
    <dgm:cxn modelId="{F67B2B8D-E542-4A0C-9CAD-2EF93C16C331}" type="presParOf" srcId="{C3152A09-B68E-4D37-806C-14C55784399D}" destId="{18346553-49A5-4DF5-AEDC-6627F2B3D777}" srcOrd="0" destOrd="0" presId="urn:microsoft.com/office/officeart/2005/8/layout/bProcess4"/>
    <dgm:cxn modelId="{9543B584-DF77-4D4A-9C2F-52F97FBD34A2}" type="presParOf" srcId="{18346553-49A5-4DF5-AEDC-6627F2B3D777}" destId="{EEAA2EC0-FBE3-43DD-8AA3-9CFBCCEF0483}" srcOrd="0" destOrd="0" presId="urn:microsoft.com/office/officeart/2005/8/layout/bProcess4"/>
    <dgm:cxn modelId="{F71C51CF-BEE5-41B4-89FF-4797F623EBE1}" type="presParOf" srcId="{18346553-49A5-4DF5-AEDC-6627F2B3D777}" destId="{CDFABD5F-1E27-45F8-807E-FB7BBB87B380}" srcOrd="1" destOrd="0" presId="urn:microsoft.com/office/officeart/2005/8/layout/bProcess4"/>
    <dgm:cxn modelId="{A590ABCB-AD16-48CB-8FB0-A042F309CC4F}" type="presParOf" srcId="{C3152A09-B68E-4D37-806C-14C55784399D}" destId="{84045C97-EA59-411E-9688-798322BB3323}" srcOrd="1" destOrd="0" presId="urn:microsoft.com/office/officeart/2005/8/layout/bProcess4"/>
    <dgm:cxn modelId="{59BD4295-5F01-46E0-864B-73F8012125C8}" type="presParOf" srcId="{C3152A09-B68E-4D37-806C-14C55784399D}" destId="{33F5DC28-2A9B-413F-AF96-2A75B9A20E37}" srcOrd="2" destOrd="0" presId="urn:microsoft.com/office/officeart/2005/8/layout/bProcess4"/>
    <dgm:cxn modelId="{335A0A33-AE95-40C8-B45B-65AA710DA48E}" type="presParOf" srcId="{33F5DC28-2A9B-413F-AF96-2A75B9A20E37}" destId="{38352EA5-43F2-48D7-A740-C72C4A97BD71}" srcOrd="0" destOrd="0" presId="urn:microsoft.com/office/officeart/2005/8/layout/bProcess4"/>
    <dgm:cxn modelId="{8D6903E0-307C-4B49-A6C4-EA6D86E79323}" type="presParOf" srcId="{33F5DC28-2A9B-413F-AF96-2A75B9A20E37}" destId="{AA57784A-834A-4EE6-817A-587B7A778389}" srcOrd="1" destOrd="0" presId="urn:microsoft.com/office/officeart/2005/8/layout/bProcess4"/>
    <dgm:cxn modelId="{BD84D555-5F15-44F4-AEC5-DD75404925C3}" type="presParOf" srcId="{C3152A09-B68E-4D37-806C-14C55784399D}" destId="{EB4F139F-EA70-4D23-AE75-AF577193FBAC}" srcOrd="3" destOrd="0" presId="urn:microsoft.com/office/officeart/2005/8/layout/bProcess4"/>
    <dgm:cxn modelId="{0063BF74-28AC-4C20-950F-8CD1BC9675D6}" type="presParOf" srcId="{C3152A09-B68E-4D37-806C-14C55784399D}" destId="{30357631-E67B-494F-B25C-030B93012E7B}" srcOrd="4" destOrd="0" presId="urn:microsoft.com/office/officeart/2005/8/layout/bProcess4"/>
    <dgm:cxn modelId="{CDDB0AC3-FAA3-4985-A04D-78C73A4BF491}" type="presParOf" srcId="{30357631-E67B-494F-B25C-030B93012E7B}" destId="{9FCCF216-7EB9-4E39-A6D7-A1F6357F38CE}" srcOrd="0" destOrd="0" presId="urn:microsoft.com/office/officeart/2005/8/layout/bProcess4"/>
    <dgm:cxn modelId="{49DAEFE3-F3A6-407F-9F0D-3D3B9587AA4A}" type="presParOf" srcId="{30357631-E67B-494F-B25C-030B93012E7B}" destId="{635D25DE-3831-4F32-B2E8-FE71BB8FB618}" srcOrd="1" destOrd="0" presId="urn:microsoft.com/office/officeart/2005/8/layout/bProcess4"/>
    <dgm:cxn modelId="{CEFB1F25-56DA-49C4-9A49-6111975E06F8}" type="presParOf" srcId="{C3152A09-B68E-4D37-806C-14C55784399D}" destId="{3165EFD2-5064-4D17-90A4-1FC60530822E}" srcOrd="5" destOrd="0" presId="urn:microsoft.com/office/officeart/2005/8/layout/bProcess4"/>
    <dgm:cxn modelId="{E28DFED3-7B12-4E15-AEB4-13A479F28CC1}" type="presParOf" srcId="{C3152A09-B68E-4D37-806C-14C55784399D}" destId="{38053B80-898A-44A0-ABFD-A10C23DB0943}" srcOrd="6" destOrd="0" presId="urn:microsoft.com/office/officeart/2005/8/layout/bProcess4"/>
    <dgm:cxn modelId="{58B6083D-CC41-4CF1-A82D-7CC6FAB0B17C}" type="presParOf" srcId="{38053B80-898A-44A0-ABFD-A10C23DB0943}" destId="{5B9A2DAE-EE39-49F0-B061-EA8CE14DAACF}" srcOrd="0" destOrd="0" presId="urn:microsoft.com/office/officeart/2005/8/layout/bProcess4"/>
    <dgm:cxn modelId="{3E16E760-7CAA-4820-840D-C46D90138F2A}" type="presParOf" srcId="{38053B80-898A-44A0-ABFD-A10C23DB0943}" destId="{0DE1C61A-5F55-4DFE-A922-5C44979F0358}" srcOrd="1" destOrd="0" presId="urn:microsoft.com/office/officeart/2005/8/layout/bProcess4"/>
    <dgm:cxn modelId="{585F4C63-27AA-4804-BD9A-351B3835EB3B}" type="presParOf" srcId="{C3152A09-B68E-4D37-806C-14C55784399D}" destId="{B4FAD3C4-57D7-4EA7-9E8C-4004F1CE422F}" srcOrd="7" destOrd="0" presId="urn:microsoft.com/office/officeart/2005/8/layout/bProcess4"/>
    <dgm:cxn modelId="{7F10D9A5-B360-400C-9C53-3B76AD66689E}" type="presParOf" srcId="{C3152A09-B68E-4D37-806C-14C55784399D}" destId="{F5FB6CD5-FAD9-4273-9681-58D0B7B93A59}" srcOrd="8" destOrd="0" presId="urn:microsoft.com/office/officeart/2005/8/layout/bProcess4"/>
    <dgm:cxn modelId="{8F7376CF-5A58-49F1-AD9B-1A4A974BCF6B}" type="presParOf" srcId="{F5FB6CD5-FAD9-4273-9681-58D0B7B93A59}" destId="{FCB9ECAA-4FAC-4EAC-8C4C-5E87CDC69E82}" srcOrd="0" destOrd="0" presId="urn:microsoft.com/office/officeart/2005/8/layout/bProcess4"/>
    <dgm:cxn modelId="{FB1FA60C-5843-484A-8CC8-CDD459635A8D}" type="presParOf" srcId="{F5FB6CD5-FAD9-4273-9681-58D0B7B93A59}" destId="{A53D3DF3-7675-4DD4-BECB-D20543E4EA90}" srcOrd="1" destOrd="0" presId="urn:microsoft.com/office/officeart/2005/8/layout/bProcess4"/>
    <dgm:cxn modelId="{D2EA5C9C-BB81-4DAB-B365-7BAE97DAE240}" type="presParOf" srcId="{C3152A09-B68E-4D37-806C-14C55784399D}" destId="{75607C73-CCB2-40D7-8F17-3236F10CA802}" srcOrd="9" destOrd="0" presId="urn:microsoft.com/office/officeart/2005/8/layout/bProcess4"/>
    <dgm:cxn modelId="{4636BEE4-CD70-4873-9703-3B80EEA2B3BE}" type="presParOf" srcId="{C3152A09-B68E-4D37-806C-14C55784399D}" destId="{34092B9B-0775-4FD8-8518-57CF0CBB5BB5}" srcOrd="10" destOrd="0" presId="urn:microsoft.com/office/officeart/2005/8/layout/bProcess4"/>
    <dgm:cxn modelId="{FE7ED78A-4014-4B9F-AECE-F16329640B5C}" type="presParOf" srcId="{34092B9B-0775-4FD8-8518-57CF0CBB5BB5}" destId="{E4CEB694-14E7-41D5-826B-998992CC87F5}" srcOrd="0" destOrd="0" presId="urn:microsoft.com/office/officeart/2005/8/layout/bProcess4"/>
    <dgm:cxn modelId="{4C0E80BC-42A1-4D1E-93D4-A76655D2D5C4}" type="presParOf" srcId="{34092B9B-0775-4FD8-8518-57CF0CBB5BB5}" destId="{5A8A3AF4-BB9E-4986-9C4C-7DE3BA2C8FE0}" srcOrd="1" destOrd="0" presId="urn:microsoft.com/office/officeart/2005/8/layout/bProcess4"/>
    <dgm:cxn modelId="{93941133-B801-4803-8ECD-7F04682D167C}" type="presParOf" srcId="{C3152A09-B68E-4D37-806C-14C55784399D}" destId="{6757FA27-1380-416D-BCCF-04F5E65BBF66}" srcOrd="11" destOrd="0" presId="urn:microsoft.com/office/officeart/2005/8/layout/bProcess4"/>
    <dgm:cxn modelId="{09ABDF3D-2CF8-4EE3-9B97-B80848DF806F}" type="presParOf" srcId="{C3152A09-B68E-4D37-806C-14C55784399D}" destId="{E52A186C-EC0A-4DE0-983A-C2D17FCA5413}" srcOrd="12" destOrd="0" presId="urn:microsoft.com/office/officeart/2005/8/layout/bProcess4"/>
    <dgm:cxn modelId="{A94FC85E-0080-430B-8D79-F7CB6AA17DBF}" type="presParOf" srcId="{E52A186C-EC0A-4DE0-983A-C2D17FCA5413}" destId="{FD0ECD7A-B79E-4A20-9749-C78311C3C569}" srcOrd="0" destOrd="0" presId="urn:microsoft.com/office/officeart/2005/8/layout/bProcess4"/>
    <dgm:cxn modelId="{B313A793-6126-453A-B2FE-6522C7BE925D}" type="presParOf" srcId="{E52A186C-EC0A-4DE0-983A-C2D17FCA5413}" destId="{06F69339-3F2A-485C-A861-6C327A278A32}" srcOrd="1" destOrd="0" presId="urn:microsoft.com/office/officeart/2005/8/layout/bProcess4"/>
    <dgm:cxn modelId="{86DDFFC2-C926-4706-AC96-4184CBF2193D}" type="presParOf" srcId="{C3152A09-B68E-4D37-806C-14C55784399D}" destId="{D92E250A-C2D6-4F99-86F7-0681697F1ECA}" srcOrd="13" destOrd="0" presId="urn:microsoft.com/office/officeart/2005/8/layout/bProcess4"/>
    <dgm:cxn modelId="{9A908F00-6802-428E-8A58-E67760B7C03C}" type="presParOf" srcId="{C3152A09-B68E-4D37-806C-14C55784399D}" destId="{4DAF40E4-1B97-49F9-ACD1-69742606D0FB}" srcOrd="14" destOrd="0" presId="urn:microsoft.com/office/officeart/2005/8/layout/bProcess4"/>
    <dgm:cxn modelId="{1FEA2382-2E43-4C60-873A-26E910EBB560}" type="presParOf" srcId="{4DAF40E4-1B97-49F9-ACD1-69742606D0FB}" destId="{181C017B-F0D4-41C9-92C7-AA548FAEA927}" srcOrd="0" destOrd="0" presId="urn:microsoft.com/office/officeart/2005/8/layout/bProcess4"/>
    <dgm:cxn modelId="{21CE3C2A-E607-41DD-9E89-9128E4FFEAAC}" type="presParOf" srcId="{4DAF40E4-1B97-49F9-ACD1-69742606D0FB}" destId="{EEC810CC-6985-48E9-9A4C-020AE7DDEFC5}" srcOrd="1" destOrd="0" presId="urn:microsoft.com/office/officeart/2005/8/layout/bProcess4"/>
    <dgm:cxn modelId="{8E0A6E26-8058-4957-B318-AB0AC5BC077B}" type="presParOf" srcId="{C3152A09-B68E-4D37-806C-14C55784399D}" destId="{226A4D68-1188-4DB1-9773-9EB8D2F630D3}" srcOrd="15" destOrd="0" presId="urn:microsoft.com/office/officeart/2005/8/layout/bProcess4"/>
    <dgm:cxn modelId="{5FF14D44-425C-4FB6-A98B-1367D3565A78}" type="presParOf" srcId="{C3152A09-B68E-4D37-806C-14C55784399D}" destId="{26913081-12AC-4228-A576-D21B31D6DD69}" srcOrd="16" destOrd="0" presId="urn:microsoft.com/office/officeart/2005/8/layout/bProcess4"/>
    <dgm:cxn modelId="{19B36F31-EAB5-4EE0-BA5C-D3CE858718B7}" type="presParOf" srcId="{26913081-12AC-4228-A576-D21B31D6DD69}" destId="{E87C865F-0F7A-4188-9B84-CA4274AE31B8}" srcOrd="0" destOrd="0" presId="urn:microsoft.com/office/officeart/2005/8/layout/bProcess4"/>
    <dgm:cxn modelId="{B06C303D-CEAA-4FF3-B5CF-2B3C72DAF9B9}" type="presParOf" srcId="{26913081-12AC-4228-A576-D21B31D6DD69}" destId="{08EE0557-EC1A-4FAF-82C7-E6ECD40B4B3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A44ACA-E321-4736-BA3B-4A330EA86E08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A8E7FB-43B2-438E-9154-E6B1B0B1BB66}">
      <dgm:prSet phldrT="[Text]" phldr="1"/>
      <dgm:spPr/>
      <dgm:t>
        <a:bodyPr/>
        <a:lstStyle/>
        <a:p>
          <a:endParaRPr lang="en-US" dirty="0"/>
        </a:p>
      </dgm:t>
    </dgm:pt>
    <dgm:pt modelId="{0BEFA423-E8A4-4AA6-9AAE-1FDB4DC65031}" type="parTrans" cxnId="{BF91F653-8C3E-4975-B4E2-0CD2757AC935}">
      <dgm:prSet/>
      <dgm:spPr/>
      <dgm:t>
        <a:bodyPr/>
        <a:lstStyle/>
        <a:p>
          <a:endParaRPr lang="en-US"/>
        </a:p>
      </dgm:t>
    </dgm:pt>
    <dgm:pt modelId="{DD5BF4A8-01F2-4F7D-A2F3-2381DE595091}" type="sibTrans" cxnId="{BF91F653-8C3E-4975-B4E2-0CD2757AC935}">
      <dgm:prSet/>
      <dgm:spPr/>
      <dgm:t>
        <a:bodyPr/>
        <a:lstStyle/>
        <a:p>
          <a:endParaRPr lang="en-US"/>
        </a:p>
      </dgm:t>
    </dgm:pt>
    <dgm:pt modelId="{B175BB1B-75DC-444A-B932-14699E37BE4F}">
      <dgm:prSet phldrT="[Text]"/>
      <dgm:spPr/>
      <dgm:t>
        <a:bodyPr/>
        <a:lstStyle/>
        <a:p>
          <a:r>
            <a:rPr lang="en-US" dirty="0" smtClean="0"/>
            <a:t>If Senate passes with no amendments then sent to Governor</a:t>
          </a:r>
          <a:endParaRPr lang="en-US" dirty="0"/>
        </a:p>
      </dgm:t>
    </dgm:pt>
    <dgm:pt modelId="{7408B195-B7D1-4636-AA15-AA2CED397A19}" type="parTrans" cxnId="{730920F2-9EB4-474E-9570-0915DC21DC60}">
      <dgm:prSet/>
      <dgm:spPr/>
      <dgm:t>
        <a:bodyPr/>
        <a:lstStyle/>
        <a:p>
          <a:endParaRPr lang="en-US"/>
        </a:p>
      </dgm:t>
    </dgm:pt>
    <dgm:pt modelId="{C4DA7976-DD15-4CA8-A83F-A95B793520C7}" type="sibTrans" cxnId="{730920F2-9EB4-474E-9570-0915DC21DC60}">
      <dgm:prSet/>
      <dgm:spPr/>
      <dgm:t>
        <a:bodyPr/>
        <a:lstStyle/>
        <a:p>
          <a:endParaRPr lang="en-US"/>
        </a:p>
      </dgm:t>
    </dgm:pt>
    <dgm:pt modelId="{D473C5F5-036E-4DD8-8562-BB9AF524642E}">
      <dgm:prSet phldrT="[Text]" phldr="1"/>
      <dgm:spPr/>
      <dgm:t>
        <a:bodyPr/>
        <a:lstStyle/>
        <a:p>
          <a:endParaRPr lang="en-US" dirty="0"/>
        </a:p>
      </dgm:t>
    </dgm:pt>
    <dgm:pt modelId="{0BD09C81-00CC-4722-80A0-B7C1764FA563}" type="parTrans" cxnId="{A5667AFD-7374-432A-9023-B0DEAFFB5709}">
      <dgm:prSet/>
      <dgm:spPr/>
      <dgm:t>
        <a:bodyPr/>
        <a:lstStyle/>
        <a:p>
          <a:endParaRPr lang="en-US"/>
        </a:p>
      </dgm:t>
    </dgm:pt>
    <dgm:pt modelId="{7D4848C0-BD1D-42CF-8959-745F1407D648}" type="sibTrans" cxnId="{A5667AFD-7374-432A-9023-B0DEAFFB5709}">
      <dgm:prSet/>
      <dgm:spPr/>
      <dgm:t>
        <a:bodyPr/>
        <a:lstStyle/>
        <a:p>
          <a:endParaRPr lang="en-US"/>
        </a:p>
      </dgm:t>
    </dgm:pt>
    <dgm:pt modelId="{AEC1C9E7-AE11-4C53-94D7-5E1BE576AD73}">
      <dgm:prSet phldrT="[Text]"/>
      <dgm:spPr/>
      <dgm:t>
        <a:bodyPr/>
        <a:lstStyle/>
        <a:p>
          <a:r>
            <a:rPr lang="en-US" dirty="0" smtClean="0"/>
            <a:t>If Senate passes with amendments then returned to the House</a:t>
          </a:r>
          <a:endParaRPr lang="en-US" dirty="0"/>
        </a:p>
      </dgm:t>
    </dgm:pt>
    <dgm:pt modelId="{377022D4-1D60-4D36-92AE-82E009964463}" type="parTrans" cxnId="{589AF2EC-0253-491F-AE39-5BF31EC92286}">
      <dgm:prSet/>
      <dgm:spPr/>
      <dgm:t>
        <a:bodyPr/>
        <a:lstStyle/>
        <a:p>
          <a:endParaRPr lang="en-US"/>
        </a:p>
      </dgm:t>
    </dgm:pt>
    <dgm:pt modelId="{F33D4F6D-2416-48B5-91B8-EBB5FE07918A}" type="sibTrans" cxnId="{589AF2EC-0253-491F-AE39-5BF31EC92286}">
      <dgm:prSet/>
      <dgm:spPr/>
      <dgm:t>
        <a:bodyPr/>
        <a:lstStyle/>
        <a:p>
          <a:endParaRPr lang="en-US"/>
        </a:p>
      </dgm:t>
    </dgm:pt>
    <dgm:pt modelId="{75777FE6-1BB0-472C-A500-17F0A4F80D2D}" type="pres">
      <dgm:prSet presAssocID="{F7A44ACA-E321-4736-BA3B-4A330EA86E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94553A-522D-48D5-9AA2-2EE6D14B04EF}" type="pres">
      <dgm:prSet presAssocID="{10A8E7FB-43B2-438E-9154-E6B1B0B1BB66}" presName="compositeNode" presStyleCnt="0">
        <dgm:presLayoutVars>
          <dgm:bulletEnabled val="1"/>
        </dgm:presLayoutVars>
      </dgm:prSet>
      <dgm:spPr/>
    </dgm:pt>
    <dgm:pt modelId="{0EFF7957-D969-48DA-9AEE-DE36B58DC65B}" type="pres">
      <dgm:prSet presAssocID="{10A8E7FB-43B2-438E-9154-E6B1B0B1BB66}" presName="bgRect" presStyleLbl="node1" presStyleIdx="0" presStyleCnt="2"/>
      <dgm:spPr/>
      <dgm:t>
        <a:bodyPr/>
        <a:lstStyle/>
        <a:p>
          <a:endParaRPr lang="en-US"/>
        </a:p>
      </dgm:t>
    </dgm:pt>
    <dgm:pt modelId="{2862A418-2977-4CB0-98EA-C3D3C8420ADB}" type="pres">
      <dgm:prSet presAssocID="{10A8E7FB-43B2-438E-9154-E6B1B0B1BB66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5C358-C34C-44ED-B047-FBC9138060B8}" type="pres">
      <dgm:prSet presAssocID="{10A8E7FB-43B2-438E-9154-E6B1B0B1BB66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A64DE-4B38-459B-95FE-8FF343ED1A81}" type="pres">
      <dgm:prSet presAssocID="{DD5BF4A8-01F2-4F7D-A2F3-2381DE595091}" presName="hSp" presStyleCnt="0"/>
      <dgm:spPr/>
    </dgm:pt>
    <dgm:pt modelId="{979C6757-0170-4E8C-AFF2-A2563EAD1C25}" type="pres">
      <dgm:prSet presAssocID="{DD5BF4A8-01F2-4F7D-A2F3-2381DE595091}" presName="vProcSp" presStyleCnt="0"/>
      <dgm:spPr/>
    </dgm:pt>
    <dgm:pt modelId="{13CDEB12-2D31-48BB-9733-B93D87CAD88C}" type="pres">
      <dgm:prSet presAssocID="{DD5BF4A8-01F2-4F7D-A2F3-2381DE595091}" presName="vSp1" presStyleCnt="0"/>
      <dgm:spPr/>
    </dgm:pt>
    <dgm:pt modelId="{50A0A2DB-3EF9-4B1B-950C-65F2A6B51D06}" type="pres">
      <dgm:prSet presAssocID="{DD5BF4A8-01F2-4F7D-A2F3-2381DE595091}" presName="simulatedConn" presStyleLbl="solidFgAcc1" presStyleIdx="0" presStyleCnt="1"/>
      <dgm:spPr/>
    </dgm:pt>
    <dgm:pt modelId="{09E4C4E0-9970-49D4-BCB2-BF5D3C0B0CBC}" type="pres">
      <dgm:prSet presAssocID="{DD5BF4A8-01F2-4F7D-A2F3-2381DE595091}" presName="vSp2" presStyleCnt="0"/>
      <dgm:spPr/>
    </dgm:pt>
    <dgm:pt modelId="{7699972A-44BA-4D0E-B057-3C1A0732760A}" type="pres">
      <dgm:prSet presAssocID="{DD5BF4A8-01F2-4F7D-A2F3-2381DE595091}" presName="sibTrans" presStyleCnt="0"/>
      <dgm:spPr/>
    </dgm:pt>
    <dgm:pt modelId="{9D125134-1F8D-4F43-B107-0BCDB43DF456}" type="pres">
      <dgm:prSet presAssocID="{D473C5F5-036E-4DD8-8562-BB9AF524642E}" presName="compositeNode" presStyleCnt="0">
        <dgm:presLayoutVars>
          <dgm:bulletEnabled val="1"/>
        </dgm:presLayoutVars>
      </dgm:prSet>
      <dgm:spPr/>
    </dgm:pt>
    <dgm:pt modelId="{98CFAEAC-89A5-42A2-B876-CC7A9687617C}" type="pres">
      <dgm:prSet presAssocID="{D473C5F5-036E-4DD8-8562-BB9AF524642E}" presName="bgRect" presStyleLbl="node1" presStyleIdx="1" presStyleCnt="2"/>
      <dgm:spPr/>
      <dgm:t>
        <a:bodyPr/>
        <a:lstStyle/>
        <a:p>
          <a:endParaRPr lang="en-US"/>
        </a:p>
      </dgm:t>
    </dgm:pt>
    <dgm:pt modelId="{738BC82F-9D0D-4041-9C5C-74E9C495F11F}" type="pres">
      <dgm:prSet presAssocID="{D473C5F5-036E-4DD8-8562-BB9AF524642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4A85E-7E24-49BA-9017-BB114F75AD77}" type="pres">
      <dgm:prSet presAssocID="{D473C5F5-036E-4DD8-8562-BB9AF524642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667AFD-7374-432A-9023-B0DEAFFB5709}" srcId="{F7A44ACA-E321-4736-BA3B-4A330EA86E08}" destId="{D473C5F5-036E-4DD8-8562-BB9AF524642E}" srcOrd="1" destOrd="0" parTransId="{0BD09C81-00CC-4722-80A0-B7C1764FA563}" sibTransId="{7D4848C0-BD1D-42CF-8959-745F1407D648}"/>
    <dgm:cxn modelId="{14D3E173-0619-4634-8BA0-C17B92CDC4B2}" type="presOf" srcId="{B175BB1B-75DC-444A-B932-14699E37BE4F}" destId="{D0E5C358-C34C-44ED-B047-FBC9138060B8}" srcOrd="0" destOrd="0" presId="urn:microsoft.com/office/officeart/2005/8/layout/hProcess7"/>
    <dgm:cxn modelId="{3AABCEF1-CCED-434D-9CE4-216555432635}" type="presOf" srcId="{AEC1C9E7-AE11-4C53-94D7-5E1BE576AD73}" destId="{B4C4A85E-7E24-49BA-9017-BB114F75AD77}" srcOrd="0" destOrd="0" presId="urn:microsoft.com/office/officeart/2005/8/layout/hProcess7"/>
    <dgm:cxn modelId="{589AF2EC-0253-491F-AE39-5BF31EC92286}" srcId="{D473C5F5-036E-4DD8-8562-BB9AF524642E}" destId="{AEC1C9E7-AE11-4C53-94D7-5E1BE576AD73}" srcOrd="0" destOrd="0" parTransId="{377022D4-1D60-4D36-92AE-82E009964463}" sibTransId="{F33D4F6D-2416-48B5-91B8-EBB5FE07918A}"/>
    <dgm:cxn modelId="{7389CA0A-4C3D-4D0F-9772-9499737D3CB6}" type="presOf" srcId="{D473C5F5-036E-4DD8-8562-BB9AF524642E}" destId="{738BC82F-9D0D-4041-9C5C-74E9C495F11F}" srcOrd="1" destOrd="0" presId="urn:microsoft.com/office/officeart/2005/8/layout/hProcess7"/>
    <dgm:cxn modelId="{2CB2E111-9CF4-4D34-A70A-C5F2119DFDB8}" type="presOf" srcId="{10A8E7FB-43B2-438E-9154-E6B1B0B1BB66}" destId="{2862A418-2977-4CB0-98EA-C3D3C8420ADB}" srcOrd="1" destOrd="0" presId="urn:microsoft.com/office/officeart/2005/8/layout/hProcess7"/>
    <dgm:cxn modelId="{A19AD452-E2C2-4296-87B8-A2C78C0B4C67}" type="presOf" srcId="{D473C5F5-036E-4DD8-8562-BB9AF524642E}" destId="{98CFAEAC-89A5-42A2-B876-CC7A9687617C}" srcOrd="0" destOrd="0" presId="urn:microsoft.com/office/officeart/2005/8/layout/hProcess7"/>
    <dgm:cxn modelId="{BF91F653-8C3E-4975-B4E2-0CD2757AC935}" srcId="{F7A44ACA-E321-4736-BA3B-4A330EA86E08}" destId="{10A8E7FB-43B2-438E-9154-E6B1B0B1BB66}" srcOrd="0" destOrd="0" parTransId="{0BEFA423-E8A4-4AA6-9AAE-1FDB4DC65031}" sibTransId="{DD5BF4A8-01F2-4F7D-A2F3-2381DE595091}"/>
    <dgm:cxn modelId="{730920F2-9EB4-474E-9570-0915DC21DC60}" srcId="{10A8E7FB-43B2-438E-9154-E6B1B0B1BB66}" destId="{B175BB1B-75DC-444A-B932-14699E37BE4F}" srcOrd="0" destOrd="0" parTransId="{7408B195-B7D1-4636-AA15-AA2CED397A19}" sibTransId="{C4DA7976-DD15-4CA8-A83F-A95B793520C7}"/>
    <dgm:cxn modelId="{C1B50559-62BC-497D-8728-0AF5924540F9}" type="presOf" srcId="{F7A44ACA-E321-4736-BA3B-4A330EA86E08}" destId="{75777FE6-1BB0-472C-A500-17F0A4F80D2D}" srcOrd="0" destOrd="0" presId="urn:microsoft.com/office/officeart/2005/8/layout/hProcess7"/>
    <dgm:cxn modelId="{4CA6EA3B-5374-4E6F-9719-5386291DFFC7}" type="presOf" srcId="{10A8E7FB-43B2-438E-9154-E6B1B0B1BB66}" destId="{0EFF7957-D969-48DA-9AEE-DE36B58DC65B}" srcOrd="0" destOrd="0" presId="urn:microsoft.com/office/officeart/2005/8/layout/hProcess7"/>
    <dgm:cxn modelId="{C42D883F-2475-40C6-8EEB-DAEA9C8265DF}" type="presParOf" srcId="{75777FE6-1BB0-472C-A500-17F0A4F80D2D}" destId="{7394553A-522D-48D5-9AA2-2EE6D14B04EF}" srcOrd="0" destOrd="0" presId="urn:microsoft.com/office/officeart/2005/8/layout/hProcess7"/>
    <dgm:cxn modelId="{7DC12458-851B-45BB-9D26-9E167E1F958A}" type="presParOf" srcId="{7394553A-522D-48D5-9AA2-2EE6D14B04EF}" destId="{0EFF7957-D969-48DA-9AEE-DE36B58DC65B}" srcOrd="0" destOrd="0" presId="urn:microsoft.com/office/officeart/2005/8/layout/hProcess7"/>
    <dgm:cxn modelId="{38E20309-90AE-491B-A372-285A11C0CD61}" type="presParOf" srcId="{7394553A-522D-48D5-9AA2-2EE6D14B04EF}" destId="{2862A418-2977-4CB0-98EA-C3D3C8420ADB}" srcOrd="1" destOrd="0" presId="urn:microsoft.com/office/officeart/2005/8/layout/hProcess7"/>
    <dgm:cxn modelId="{19C384FC-CE1C-4B6E-B841-3CA55D57E98D}" type="presParOf" srcId="{7394553A-522D-48D5-9AA2-2EE6D14B04EF}" destId="{D0E5C358-C34C-44ED-B047-FBC9138060B8}" srcOrd="2" destOrd="0" presId="urn:microsoft.com/office/officeart/2005/8/layout/hProcess7"/>
    <dgm:cxn modelId="{418CFC9F-E220-4F43-84DC-8DA8E00DED5A}" type="presParOf" srcId="{75777FE6-1BB0-472C-A500-17F0A4F80D2D}" destId="{40EA64DE-4B38-459B-95FE-8FF343ED1A81}" srcOrd="1" destOrd="0" presId="urn:microsoft.com/office/officeart/2005/8/layout/hProcess7"/>
    <dgm:cxn modelId="{DC98DCBD-F462-42CC-AC11-BBCF69477024}" type="presParOf" srcId="{75777FE6-1BB0-472C-A500-17F0A4F80D2D}" destId="{979C6757-0170-4E8C-AFF2-A2563EAD1C25}" srcOrd="2" destOrd="0" presId="urn:microsoft.com/office/officeart/2005/8/layout/hProcess7"/>
    <dgm:cxn modelId="{13106EBD-B746-4E70-85BB-3AE0FA163183}" type="presParOf" srcId="{979C6757-0170-4E8C-AFF2-A2563EAD1C25}" destId="{13CDEB12-2D31-48BB-9733-B93D87CAD88C}" srcOrd="0" destOrd="0" presId="urn:microsoft.com/office/officeart/2005/8/layout/hProcess7"/>
    <dgm:cxn modelId="{0D7D4612-F563-4655-AC8C-58981D6D9F85}" type="presParOf" srcId="{979C6757-0170-4E8C-AFF2-A2563EAD1C25}" destId="{50A0A2DB-3EF9-4B1B-950C-65F2A6B51D06}" srcOrd="1" destOrd="0" presId="urn:microsoft.com/office/officeart/2005/8/layout/hProcess7"/>
    <dgm:cxn modelId="{17954C25-F2BD-40B3-9E3E-E1E8690E4C3C}" type="presParOf" srcId="{979C6757-0170-4E8C-AFF2-A2563EAD1C25}" destId="{09E4C4E0-9970-49D4-BCB2-BF5D3C0B0CBC}" srcOrd="2" destOrd="0" presId="urn:microsoft.com/office/officeart/2005/8/layout/hProcess7"/>
    <dgm:cxn modelId="{BF155559-DFC2-47A0-9BA4-75331797A38D}" type="presParOf" srcId="{75777FE6-1BB0-472C-A500-17F0A4F80D2D}" destId="{7699972A-44BA-4D0E-B057-3C1A0732760A}" srcOrd="3" destOrd="0" presId="urn:microsoft.com/office/officeart/2005/8/layout/hProcess7"/>
    <dgm:cxn modelId="{101096A1-FF71-44F5-A69A-73C3352AF30D}" type="presParOf" srcId="{75777FE6-1BB0-472C-A500-17F0A4F80D2D}" destId="{9D125134-1F8D-4F43-B107-0BCDB43DF456}" srcOrd="4" destOrd="0" presId="urn:microsoft.com/office/officeart/2005/8/layout/hProcess7"/>
    <dgm:cxn modelId="{63BD379F-BC50-4443-84E5-6403D7148D66}" type="presParOf" srcId="{9D125134-1F8D-4F43-B107-0BCDB43DF456}" destId="{98CFAEAC-89A5-42A2-B876-CC7A9687617C}" srcOrd="0" destOrd="0" presId="urn:microsoft.com/office/officeart/2005/8/layout/hProcess7"/>
    <dgm:cxn modelId="{E6888173-9DDE-46E8-AD99-F6D652FA45D8}" type="presParOf" srcId="{9D125134-1F8D-4F43-B107-0BCDB43DF456}" destId="{738BC82F-9D0D-4041-9C5C-74E9C495F11F}" srcOrd="1" destOrd="0" presId="urn:microsoft.com/office/officeart/2005/8/layout/hProcess7"/>
    <dgm:cxn modelId="{3CCAA066-E97D-4569-9035-D4C8E6679DDE}" type="presParOf" srcId="{9D125134-1F8D-4F43-B107-0BCDB43DF456}" destId="{B4C4A85E-7E24-49BA-9017-BB114F75AD7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CA1DEF-3F3A-4716-8B68-C45A2AAF878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078B7-C0E3-4F59-B734-F6F939240A7E}">
      <dgm:prSet phldrT="[Text]" phldr="1"/>
      <dgm:spPr/>
      <dgm:t>
        <a:bodyPr/>
        <a:lstStyle/>
        <a:p>
          <a:endParaRPr lang="en-US" dirty="0"/>
        </a:p>
      </dgm:t>
    </dgm:pt>
    <dgm:pt modelId="{0695A9BC-C4F4-4A38-9129-426F460E577C}" type="parTrans" cxnId="{74AE338B-C68E-4298-92ED-CEAD30433D21}">
      <dgm:prSet/>
      <dgm:spPr/>
      <dgm:t>
        <a:bodyPr/>
        <a:lstStyle/>
        <a:p>
          <a:endParaRPr lang="en-US"/>
        </a:p>
      </dgm:t>
    </dgm:pt>
    <dgm:pt modelId="{8D5F08C3-9416-41A8-8054-C8AB235E72D9}" type="sibTrans" cxnId="{74AE338B-C68E-4298-92ED-CEAD30433D21}">
      <dgm:prSet/>
      <dgm:spPr/>
      <dgm:t>
        <a:bodyPr/>
        <a:lstStyle/>
        <a:p>
          <a:endParaRPr lang="en-US"/>
        </a:p>
      </dgm:t>
    </dgm:pt>
    <dgm:pt modelId="{15982E8F-7037-42C6-9185-BA1F911F8C68}">
      <dgm:prSet phldrT="[Text]"/>
      <dgm:spPr/>
      <dgm:t>
        <a:bodyPr/>
        <a:lstStyle/>
        <a:p>
          <a:r>
            <a:rPr lang="en-US" dirty="0" smtClean="0"/>
            <a:t>If House agrees to the amendments bill is sent to Governor</a:t>
          </a:r>
          <a:endParaRPr lang="en-US" dirty="0"/>
        </a:p>
      </dgm:t>
    </dgm:pt>
    <dgm:pt modelId="{8C93828C-8831-4A5C-B967-0C365E15AFE1}" type="parTrans" cxnId="{F24F5FE5-78D5-40D1-BE79-15DDC4144881}">
      <dgm:prSet/>
      <dgm:spPr/>
      <dgm:t>
        <a:bodyPr/>
        <a:lstStyle/>
        <a:p>
          <a:endParaRPr lang="en-US"/>
        </a:p>
      </dgm:t>
    </dgm:pt>
    <dgm:pt modelId="{BA7E2A4D-0199-4141-840B-3C77F056A9FD}" type="sibTrans" cxnId="{F24F5FE5-78D5-40D1-BE79-15DDC4144881}">
      <dgm:prSet/>
      <dgm:spPr/>
      <dgm:t>
        <a:bodyPr/>
        <a:lstStyle/>
        <a:p>
          <a:endParaRPr lang="en-US"/>
        </a:p>
      </dgm:t>
    </dgm:pt>
    <dgm:pt modelId="{ACEFF390-93EF-44C6-AD33-3D1BB17359F7}">
      <dgm:prSet phldrT="[Text]" phldr="1"/>
      <dgm:spPr/>
      <dgm:t>
        <a:bodyPr/>
        <a:lstStyle/>
        <a:p>
          <a:endParaRPr lang="en-US" dirty="0"/>
        </a:p>
      </dgm:t>
    </dgm:pt>
    <dgm:pt modelId="{0058707A-C895-4EDC-8262-91A9835021F5}" type="parTrans" cxnId="{4691585B-DD2D-4911-ABEA-66321D509C8D}">
      <dgm:prSet/>
      <dgm:spPr/>
      <dgm:t>
        <a:bodyPr/>
        <a:lstStyle/>
        <a:p>
          <a:endParaRPr lang="en-US"/>
        </a:p>
      </dgm:t>
    </dgm:pt>
    <dgm:pt modelId="{2C1B5016-F6CE-4730-812F-74D9CAE38BBE}" type="sibTrans" cxnId="{4691585B-DD2D-4911-ABEA-66321D509C8D}">
      <dgm:prSet/>
      <dgm:spPr/>
      <dgm:t>
        <a:bodyPr/>
        <a:lstStyle/>
        <a:p>
          <a:endParaRPr lang="en-US"/>
        </a:p>
      </dgm:t>
    </dgm:pt>
    <dgm:pt modelId="{EA21E4DF-016F-4F9F-8E67-2E61F6FABA81}">
      <dgm:prSet phldrT="[Text]"/>
      <dgm:spPr/>
      <dgm:t>
        <a:bodyPr/>
        <a:lstStyle/>
        <a:p>
          <a:r>
            <a:rPr lang="en-US" dirty="0" smtClean="0"/>
            <a:t>If do not agree with amendments then request Conference Committee</a:t>
          </a:r>
          <a:endParaRPr lang="en-US" dirty="0"/>
        </a:p>
      </dgm:t>
    </dgm:pt>
    <dgm:pt modelId="{C19B1755-F200-435E-BD32-67C8498C9361}" type="parTrans" cxnId="{6E34D3C1-D981-418C-B3F8-6B38B11FEF00}">
      <dgm:prSet/>
      <dgm:spPr/>
      <dgm:t>
        <a:bodyPr/>
        <a:lstStyle/>
        <a:p>
          <a:endParaRPr lang="en-US"/>
        </a:p>
      </dgm:t>
    </dgm:pt>
    <dgm:pt modelId="{43023F01-24AF-44FE-9B64-ED5201AE1C76}" type="sibTrans" cxnId="{6E34D3C1-D981-418C-B3F8-6B38B11FEF00}">
      <dgm:prSet/>
      <dgm:spPr/>
      <dgm:t>
        <a:bodyPr/>
        <a:lstStyle/>
        <a:p>
          <a:endParaRPr lang="en-US"/>
        </a:p>
      </dgm:t>
    </dgm:pt>
    <dgm:pt modelId="{042CE66E-A5C7-4F3E-BE09-BEFECCCF7689}" type="pres">
      <dgm:prSet presAssocID="{E6CA1DEF-3F3A-4716-8B68-C45A2AAF87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C8AB27-DC1E-4D25-BBD1-CBDCB6DDDF24}" type="pres">
      <dgm:prSet presAssocID="{CB2078B7-C0E3-4F59-B734-F6F939240A7E}" presName="compositeNode" presStyleCnt="0">
        <dgm:presLayoutVars>
          <dgm:bulletEnabled val="1"/>
        </dgm:presLayoutVars>
      </dgm:prSet>
      <dgm:spPr/>
    </dgm:pt>
    <dgm:pt modelId="{B35213A9-8BBA-4AA5-88DE-B01631346BE6}" type="pres">
      <dgm:prSet presAssocID="{CB2078B7-C0E3-4F59-B734-F6F939240A7E}" presName="bgRect" presStyleLbl="node1" presStyleIdx="0" presStyleCnt="2"/>
      <dgm:spPr/>
      <dgm:t>
        <a:bodyPr/>
        <a:lstStyle/>
        <a:p>
          <a:endParaRPr lang="en-US"/>
        </a:p>
      </dgm:t>
    </dgm:pt>
    <dgm:pt modelId="{4559B618-9E88-429E-81A9-B0908049A7FE}" type="pres">
      <dgm:prSet presAssocID="{CB2078B7-C0E3-4F59-B734-F6F939240A7E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712D8-3D5D-4468-86EF-AB2260D89973}" type="pres">
      <dgm:prSet presAssocID="{CB2078B7-C0E3-4F59-B734-F6F939240A7E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A3218-C550-41CE-97ED-43347C2299D9}" type="pres">
      <dgm:prSet presAssocID="{8D5F08C3-9416-41A8-8054-C8AB235E72D9}" presName="hSp" presStyleCnt="0"/>
      <dgm:spPr/>
    </dgm:pt>
    <dgm:pt modelId="{5E45ABF1-6B97-4418-8E86-A9DD71AB3E5D}" type="pres">
      <dgm:prSet presAssocID="{8D5F08C3-9416-41A8-8054-C8AB235E72D9}" presName="vProcSp" presStyleCnt="0"/>
      <dgm:spPr/>
    </dgm:pt>
    <dgm:pt modelId="{1CE250E7-A448-4E2D-B5CB-B9ABEB8B8D31}" type="pres">
      <dgm:prSet presAssocID="{8D5F08C3-9416-41A8-8054-C8AB235E72D9}" presName="vSp1" presStyleCnt="0"/>
      <dgm:spPr/>
    </dgm:pt>
    <dgm:pt modelId="{B9B51006-09FA-416B-81C8-592A3BD9F3CB}" type="pres">
      <dgm:prSet presAssocID="{8D5F08C3-9416-41A8-8054-C8AB235E72D9}" presName="simulatedConn" presStyleLbl="solidFgAcc1" presStyleIdx="0" presStyleCnt="1"/>
      <dgm:spPr/>
    </dgm:pt>
    <dgm:pt modelId="{D1DC5D48-D6AD-49CE-858B-D8C684222270}" type="pres">
      <dgm:prSet presAssocID="{8D5F08C3-9416-41A8-8054-C8AB235E72D9}" presName="vSp2" presStyleCnt="0"/>
      <dgm:spPr/>
    </dgm:pt>
    <dgm:pt modelId="{97C76723-F12E-496E-BE62-ED1F64EBC9B0}" type="pres">
      <dgm:prSet presAssocID="{8D5F08C3-9416-41A8-8054-C8AB235E72D9}" presName="sibTrans" presStyleCnt="0"/>
      <dgm:spPr/>
    </dgm:pt>
    <dgm:pt modelId="{EA1A38DB-88C4-4150-89C4-8836028BB1E4}" type="pres">
      <dgm:prSet presAssocID="{ACEFF390-93EF-44C6-AD33-3D1BB17359F7}" presName="compositeNode" presStyleCnt="0">
        <dgm:presLayoutVars>
          <dgm:bulletEnabled val="1"/>
        </dgm:presLayoutVars>
      </dgm:prSet>
      <dgm:spPr/>
    </dgm:pt>
    <dgm:pt modelId="{EA9B585B-797E-4EC4-9EA4-660720D183F6}" type="pres">
      <dgm:prSet presAssocID="{ACEFF390-93EF-44C6-AD33-3D1BB17359F7}" presName="bgRect" presStyleLbl="node1" presStyleIdx="1" presStyleCnt="2"/>
      <dgm:spPr/>
      <dgm:t>
        <a:bodyPr/>
        <a:lstStyle/>
        <a:p>
          <a:endParaRPr lang="en-US"/>
        </a:p>
      </dgm:t>
    </dgm:pt>
    <dgm:pt modelId="{640DBC49-601D-4683-AC14-BEAF5387CFE1}" type="pres">
      <dgm:prSet presAssocID="{ACEFF390-93EF-44C6-AD33-3D1BB17359F7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F1969-BF69-4D20-B921-4E325AB83FD4}" type="pres">
      <dgm:prSet presAssocID="{ACEFF390-93EF-44C6-AD33-3D1BB17359F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4D8295-75D4-496B-97DD-288B344CC487}" type="presOf" srcId="{ACEFF390-93EF-44C6-AD33-3D1BB17359F7}" destId="{EA9B585B-797E-4EC4-9EA4-660720D183F6}" srcOrd="0" destOrd="0" presId="urn:microsoft.com/office/officeart/2005/8/layout/hProcess7"/>
    <dgm:cxn modelId="{0A1AD433-A2E9-43EB-B7B2-3553E529AEB6}" type="presOf" srcId="{ACEFF390-93EF-44C6-AD33-3D1BB17359F7}" destId="{640DBC49-601D-4683-AC14-BEAF5387CFE1}" srcOrd="1" destOrd="0" presId="urn:microsoft.com/office/officeart/2005/8/layout/hProcess7"/>
    <dgm:cxn modelId="{6E34D3C1-D981-418C-B3F8-6B38B11FEF00}" srcId="{ACEFF390-93EF-44C6-AD33-3D1BB17359F7}" destId="{EA21E4DF-016F-4F9F-8E67-2E61F6FABA81}" srcOrd="0" destOrd="0" parTransId="{C19B1755-F200-435E-BD32-67C8498C9361}" sibTransId="{43023F01-24AF-44FE-9B64-ED5201AE1C76}"/>
    <dgm:cxn modelId="{F24F5FE5-78D5-40D1-BE79-15DDC4144881}" srcId="{CB2078B7-C0E3-4F59-B734-F6F939240A7E}" destId="{15982E8F-7037-42C6-9185-BA1F911F8C68}" srcOrd="0" destOrd="0" parTransId="{8C93828C-8831-4A5C-B967-0C365E15AFE1}" sibTransId="{BA7E2A4D-0199-4141-840B-3C77F056A9FD}"/>
    <dgm:cxn modelId="{C42584A4-A483-4684-93EF-5D36363C053B}" type="presOf" srcId="{EA21E4DF-016F-4F9F-8E67-2E61F6FABA81}" destId="{C7BF1969-BF69-4D20-B921-4E325AB83FD4}" srcOrd="0" destOrd="0" presId="urn:microsoft.com/office/officeart/2005/8/layout/hProcess7"/>
    <dgm:cxn modelId="{74AE338B-C68E-4298-92ED-CEAD30433D21}" srcId="{E6CA1DEF-3F3A-4716-8B68-C45A2AAF8782}" destId="{CB2078B7-C0E3-4F59-B734-F6F939240A7E}" srcOrd="0" destOrd="0" parTransId="{0695A9BC-C4F4-4A38-9129-426F460E577C}" sibTransId="{8D5F08C3-9416-41A8-8054-C8AB235E72D9}"/>
    <dgm:cxn modelId="{4691585B-DD2D-4911-ABEA-66321D509C8D}" srcId="{E6CA1DEF-3F3A-4716-8B68-C45A2AAF8782}" destId="{ACEFF390-93EF-44C6-AD33-3D1BB17359F7}" srcOrd="1" destOrd="0" parTransId="{0058707A-C895-4EDC-8262-91A9835021F5}" sibTransId="{2C1B5016-F6CE-4730-812F-74D9CAE38BBE}"/>
    <dgm:cxn modelId="{EF20BDA6-ACD5-450C-B669-4948304D26B2}" type="presOf" srcId="{E6CA1DEF-3F3A-4716-8B68-C45A2AAF8782}" destId="{042CE66E-A5C7-4F3E-BE09-BEFECCCF7689}" srcOrd="0" destOrd="0" presId="urn:microsoft.com/office/officeart/2005/8/layout/hProcess7"/>
    <dgm:cxn modelId="{BBCCE21B-B3DE-4DBB-9424-FDB367ED21F1}" type="presOf" srcId="{15982E8F-7037-42C6-9185-BA1F911F8C68}" destId="{4DF712D8-3D5D-4468-86EF-AB2260D89973}" srcOrd="0" destOrd="0" presId="urn:microsoft.com/office/officeart/2005/8/layout/hProcess7"/>
    <dgm:cxn modelId="{472A5132-E2DF-4364-89FE-7481671F5556}" type="presOf" srcId="{CB2078B7-C0E3-4F59-B734-F6F939240A7E}" destId="{B35213A9-8BBA-4AA5-88DE-B01631346BE6}" srcOrd="0" destOrd="0" presId="urn:microsoft.com/office/officeart/2005/8/layout/hProcess7"/>
    <dgm:cxn modelId="{6B677258-4BD2-4353-B9A6-E8ABD8CED621}" type="presOf" srcId="{CB2078B7-C0E3-4F59-B734-F6F939240A7E}" destId="{4559B618-9E88-429E-81A9-B0908049A7FE}" srcOrd="1" destOrd="0" presId="urn:microsoft.com/office/officeart/2005/8/layout/hProcess7"/>
    <dgm:cxn modelId="{F1365CF1-E22A-40B8-B8F3-114DD7C0ED76}" type="presParOf" srcId="{042CE66E-A5C7-4F3E-BE09-BEFECCCF7689}" destId="{C0C8AB27-DC1E-4D25-BBD1-CBDCB6DDDF24}" srcOrd="0" destOrd="0" presId="urn:microsoft.com/office/officeart/2005/8/layout/hProcess7"/>
    <dgm:cxn modelId="{54CECDC5-DB35-4B85-BF36-E4E539910AA2}" type="presParOf" srcId="{C0C8AB27-DC1E-4D25-BBD1-CBDCB6DDDF24}" destId="{B35213A9-8BBA-4AA5-88DE-B01631346BE6}" srcOrd="0" destOrd="0" presId="urn:microsoft.com/office/officeart/2005/8/layout/hProcess7"/>
    <dgm:cxn modelId="{611C690C-A89D-48D6-BB51-895873913D75}" type="presParOf" srcId="{C0C8AB27-DC1E-4D25-BBD1-CBDCB6DDDF24}" destId="{4559B618-9E88-429E-81A9-B0908049A7FE}" srcOrd="1" destOrd="0" presId="urn:microsoft.com/office/officeart/2005/8/layout/hProcess7"/>
    <dgm:cxn modelId="{BCEA0B12-2D28-4F10-AD52-2AA86EECD7CE}" type="presParOf" srcId="{C0C8AB27-DC1E-4D25-BBD1-CBDCB6DDDF24}" destId="{4DF712D8-3D5D-4468-86EF-AB2260D89973}" srcOrd="2" destOrd="0" presId="urn:microsoft.com/office/officeart/2005/8/layout/hProcess7"/>
    <dgm:cxn modelId="{2096143E-0674-4E60-A8EB-4A43CE85A5FA}" type="presParOf" srcId="{042CE66E-A5C7-4F3E-BE09-BEFECCCF7689}" destId="{444A3218-C550-41CE-97ED-43347C2299D9}" srcOrd="1" destOrd="0" presId="urn:microsoft.com/office/officeart/2005/8/layout/hProcess7"/>
    <dgm:cxn modelId="{FCB3C510-22E5-4BE8-A437-E205CA749AB3}" type="presParOf" srcId="{042CE66E-A5C7-4F3E-BE09-BEFECCCF7689}" destId="{5E45ABF1-6B97-4418-8E86-A9DD71AB3E5D}" srcOrd="2" destOrd="0" presId="urn:microsoft.com/office/officeart/2005/8/layout/hProcess7"/>
    <dgm:cxn modelId="{19AAB8E7-D04C-4A42-A310-3DECBA540A1E}" type="presParOf" srcId="{5E45ABF1-6B97-4418-8E86-A9DD71AB3E5D}" destId="{1CE250E7-A448-4E2D-B5CB-B9ABEB8B8D31}" srcOrd="0" destOrd="0" presId="urn:microsoft.com/office/officeart/2005/8/layout/hProcess7"/>
    <dgm:cxn modelId="{DB9161D2-C97B-4881-82D2-AFE862998ECA}" type="presParOf" srcId="{5E45ABF1-6B97-4418-8E86-A9DD71AB3E5D}" destId="{B9B51006-09FA-416B-81C8-592A3BD9F3CB}" srcOrd="1" destOrd="0" presId="urn:microsoft.com/office/officeart/2005/8/layout/hProcess7"/>
    <dgm:cxn modelId="{982A124C-4EC4-4BEE-B951-A9AE0D21A941}" type="presParOf" srcId="{5E45ABF1-6B97-4418-8E86-A9DD71AB3E5D}" destId="{D1DC5D48-D6AD-49CE-858B-D8C684222270}" srcOrd="2" destOrd="0" presId="urn:microsoft.com/office/officeart/2005/8/layout/hProcess7"/>
    <dgm:cxn modelId="{234C680D-2DCF-4D19-A466-267CBBA0C4D9}" type="presParOf" srcId="{042CE66E-A5C7-4F3E-BE09-BEFECCCF7689}" destId="{97C76723-F12E-496E-BE62-ED1F64EBC9B0}" srcOrd="3" destOrd="0" presId="urn:microsoft.com/office/officeart/2005/8/layout/hProcess7"/>
    <dgm:cxn modelId="{D9795EE8-EE24-44DC-ACE6-DCA4B5B39CB7}" type="presParOf" srcId="{042CE66E-A5C7-4F3E-BE09-BEFECCCF7689}" destId="{EA1A38DB-88C4-4150-89C4-8836028BB1E4}" srcOrd="4" destOrd="0" presId="urn:microsoft.com/office/officeart/2005/8/layout/hProcess7"/>
    <dgm:cxn modelId="{F13113CC-CBD9-47CF-9323-F2689E9CA856}" type="presParOf" srcId="{EA1A38DB-88C4-4150-89C4-8836028BB1E4}" destId="{EA9B585B-797E-4EC4-9EA4-660720D183F6}" srcOrd="0" destOrd="0" presId="urn:microsoft.com/office/officeart/2005/8/layout/hProcess7"/>
    <dgm:cxn modelId="{7846BC02-2B9E-41C6-8CDD-1AF0DFD1404C}" type="presParOf" srcId="{EA1A38DB-88C4-4150-89C4-8836028BB1E4}" destId="{640DBC49-601D-4683-AC14-BEAF5387CFE1}" srcOrd="1" destOrd="0" presId="urn:microsoft.com/office/officeart/2005/8/layout/hProcess7"/>
    <dgm:cxn modelId="{D8647FAA-3267-4E02-BE4F-BD6987039A63}" type="presParOf" srcId="{EA1A38DB-88C4-4150-89C4-8836028BB1E4}" destId="{C7BF1969-BF69-4D20-B921-4E325AB83FD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77EF1-417D-41FD-92FA-17B3A739D01F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 rot="16200000">
        <a:off x="-1050033" y="1705490"/>
        <a:ext cx="2637361" cy="536049"/>
      </dsp:txXfrm>
    </dsp:sp>
    <dsp:sp modelId="{FC267270-E5D0-41CC-9FE0-5457921429E7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Executive Branch</a:t>
          </a:r>
          <a:endParaRPr lang="en-US" sz="3700" kern="1200" dirty="0"/>
        </a:p>
      </dsp:txBody>
      <dsp:txXfrm>
        <a:off x="536671" y="654834"/>
        <a:ext cx="1996783" cy="3216294"/>
      </dsp:txXfrm>
    </dsp:sp>
    <dsp:sp modelId="{F8C5D9EA-B251-4343-9CD0-32A7D936D48C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 rot="16200000">
        <a:off x="1724020" y="1705490"/>
        <a:ext cx="2637361" cy="536049"/>
      </dsp:txXfrm>
    </dsp:sp>
    <dsp:sp modelId="{2689EE2E-D74A-4D3D-B3F4-685C871E0C4E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BC514-22E2-4E0C-AC72-E70CE2745419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Judicial Branch</a:t>
          </a:r>
          <a:endParaRPr lang="en-US" sz="3700" kern="1200" dirty="0"/>
        </a:p>
      </dsp:txBody>
      <dsp:txXfrm>
        <a:off x="3310726" y="654834"/>
        <a:ext cx="1996783" cy="3216294"/>
      </dsp:txXfrm>
    </dsp:sp>
    <dsp:sp modelId="{565C868F-84B5-4C58-867F-C5F1ADE189A2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 rot="16200000">
        <a:off x="4498075" y="1705490"/>
        <a:ext cx="2637361" cy="536049"/>
      </dsp:txXfrm>
    </dsp:sp>
    <dsp:sp modelId="{2309457D-9FB0-4189-8A89-26780D2FA2A7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8E581-C64A-4C90-BF7D-AEA48DA34BA3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Legislative Branch</a:t>
          </a:r>
          <a:endParaRPr lang="en-US" sz="3700" kern="1200" dirty="0"/>
        </a:p>
      </dsp:txBody>
      <dsp:txXfrm>
        <a:off x="6084780" y="654834"/>
        <a:ext cx="1996783" cy="3216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7E460-63BB-465A-9D11-303E3479865C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House of Representatives</a:t>
          </a:r>
          <a:endParaRPr lang="en-US" sz="4300" kern="1200" dirty="0"/>
        </a:p>
      </dsp:txBody>
      <dsp:txXfrm>
        <a:off x="1004" y="1087611"/>
        <a:ext cx="3917900" cy="2350740"/>
      </dsp:txXfrm>
    </dsp:sp>
    <dsp:sp modelId="{87BAA804-DFA4-4134-AC28-101B85B6F3E7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Senate</a:t>
          </a:r>
          <a:endParaRPr lang="en-US" sz="4300" kern="1200" dirty="0"/>
        </a:p>
      </dsp:txBody>
      <dsp:txXfrm>
        <a:off x="4310695" y="1087611"/>
        <a:ext cx="3917900" cy="2350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A1377-6D97-4858-87BE-F90233C7AF16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150 House Members representing approx. 113,000 population</a:t>
          </a:r>
          <a:endParaRPr lang="en-US" sz="3000" kern="1200" dirty="0"/>
        </a:p>
      </dsp:txBody>
      <dsp:txXfrm>
        <a:off x="460905" y="1047"/>
        <a:ext cx="3479899" cy="2087939"/>
      </dsp:txXfrm>
    </dsp:sp>
    <dsp:sp modelId="{36C82D48-7462-4DC3-96C4-F83C728FD16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31 Senate Members representing approx. 550,000 population</a:t>
          </a:r>
        </a:p>
      </dsp:txBody>
      <dsp:txXfrm>
        <a:off x="4288794" y="1047"/>
        <a:ext cx="3479899" cy="2087939"/>
      </dsp:txXfrm>
    </dsp:sp>
    <dsp:sp modelId="{EB6E9AEA-4B97-4991-9107-ECC9242D92F9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Legislature meets for 140 days every other year (odd years)</a:t>
          </a:r>
          <a:endParaRPr lang="en-US" sz="3000" kern="1200" dirty="0"/>
        </a:p>
      </dsp:txBody>
      <dsp:txXfrm>
        <a:off x="460905" y="2436976"/>
        <a:ext cx="3479899" cy="2087939"/>
      </dsp:txXfrm>
    </dsp:sp>
    <dsp:sp modelId="{5EE36365-B582-42A6-9C1B-AC8B3784385B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</a:t>
          </a:r>
          <a:r>
            <a:rPr lang="en-US" sz="3000" kern="1200" baseline="30000" dirty="0" smtClean="0"/>
            <a:t>st</a:t>
          </a:r>
          <a:r>
            <a:rPr lang="en-US" sz="3000" kern="1200" dirty="0" smtClean="0"/>
            <a:t> day both chambers adopt rules and House elects Speaker</a:t>
          </a:r>
          <a:endParaRPr lang="en-US" sz="3000" kern="1200" dirty="0"/>
        </a:p>
      </dsp:txBody>
      <dsp:txXfrm>
        <a:off x="4288794" y="2436976"/>
        <a:ext cx="3479899" cy="2087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D7173-FC0E-4BAE-84CF-2C674973FBEE}">
      <dsp:nvSpPr>
        <dsp:cNvPr id="0" name=""/>
        <dsp:cNvSpPr/>
      </dsp:nvSpPr>
      <dsp:spPr>
        <a:xfrm>
          <a:off x="1587" y="0"/>
          <a:ext cx="4042469" cy="452596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7734" rIns="204470" bIns="0" numCol="1" spcCol="1270" anchor="t" anchorCtr="0">
          <a:noAutofit/>
        </a:bodyPr>
        <a:lstStyle/>
        <a:p>
          <a:pPr lvl="0" algn="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/>
        </a:p>
      </dsp:txBody>
      <dsp:txXfrm rot="16200000">
        <a:off x="-1449810" y="1451397"/>
        <a:ext cx="3711289" cy="808493"/>
      </dsp:txXfrm>
    </dsp:sp>
    <dsp:sp modelId="{995C823E-182F-43F3-B1F3-FF169C4F2F10}">
      <dsp:nvSpPr>
        <dsp:cNvPr id="0" name=""/>
        <dsp:cNvSpPr/>
      </dsp:nvSpPr>
      <dsp:spPr>
        <a:xfrm>
          <a:off x="810081" y="0"/>
          <a:ext cx="3011639" cy="45259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Speaker appoints the House Committees (38 standing committees) Each Member serves on 2 or 3</a:t>
          </a:r>
          <a:endParaRPr lang="en-US" sz="3600" kern="1200" dirty="0"/>
        </a:p>
      </dsp:txBody>
      <dsp:txXfrm>
        <a:off x="810081" y="0"/>
        <a:ext cx="3011639" cy="4525963"/>
      </dsp:txXfrm>
    </dsp:sp>
    <dsp:sp modelId="{B31AE1BC-266D-4130-A250-50C810D240E8}">
      <dsp:nvSpPr>
        <dsp:cNvPr id="0" name=""/>
        <dsp:cNvSpPr/>
      </dsp:nvSpPr>
      <dsp:spPr>
        <a:xfrm>
          <a:off x="4185543" y="0"/>
          <a:ext cx="4042469" cy="452596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7734" rIns="204470" bIns="0" numCol="1" spcCol="1270" anchor="t" anchorCtr="0">
          <a:noAutofit/>
        </a:bodyPr>
        <a:lstStyle/>
        <a:p>
          <a:pPr lvl="0" algn="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/>
        </a:p>
      </dsp:txBody>
      <dsp:txXfrm rot="16200000">
        <a:off x="2734145" y="1451397"/>
        <a:ext cx="3711289" cy="808493"/>
      </dsp:txXfrm>
    </dsp:sp>
    <dsp:sp modelId="{87FE155A-680E-4199-AF30-88D9CBEC080D}">
      <dsp:nvSpPr>
        <dsp:cNvPr id="0" name=""/>
        <dsp:cNvSpPr/>
      </dsp:nvSpPr>
      <dsp:spPr>
        <a:xfrm rot="5400000">
          <a:off x="3873035" y="3578549"/>
          <a:ext cx="665440" cy="6063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579C4-C21E-4679-85B5-233C07774A68}">
      <dsp:nvSpPr>
        <dsp:cNvPr id="0" name=""/>
        <dsp:cNvSpPr/>
      </dsp:nvSpPr>
      <dsp:spPr>
        <a:xfrm>
          <a:off x="4994037" y="0"/>
          <a:ext cx="3011639" cy="45259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Lt. Governor appoints the Senate Committees (18 standing committees)  Each Member serves on 3 or 4</a:t>
          </a:r>
          <a:endParaRPr lang="en-US" sz="3600" kern="1200" dirty="0"/>
        </a:p>
      </dsp:txBody>
      <dsp:txXfrm>
        <a:off x="4994037" y="0"/>
        <a:ext cx="3011639" cy="45259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4CD6B-0F9E-4349-860F-6F440B8A3743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On Floor</a:t>
          </a:r>
          <a:endParaRPr lang="en-US" sz="2100" kern="1200" dirty="0"/>
        </a:p>
      </dsp:txBody>
      <dsp:txXfrm>
        <a:off x="0" y="3406931"/>
        <a:ext cx="8229600" cy="603844"/>
      </dsp:txXfrm>
    </dsp:sp>
    <dsp:sp modelId="{AB6B28A5-D6EB-43A4-A69B-C067DEACB1C9}">
      <dsp:nvSpPr>
        <dsp:cNvPr id="0" name=""/>
        <dsp:cNvSpPr/>
      </dsp:nvSpPr>
      <dsp:spPr>
        <a:xfrm>
          <a:off x="0" y="3962399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r>
            <a:rPr lang="en-US" sz="1800" kern="1200" baseline="30000" dirty="0" smtClean="0"/>
            <a:t>st</a:t>
          </a:r>
          <a:r>
            <a:rPr lang="en-US" sz="1800" kern="1200" dirty="0" smtClean="0"/>
            <a:t> reading (caption only)</a:t>
          </a:r>
          <a:endParaRPr lang="en-US" sz="1800" kern="1200" dirty="0"/>
        </a:p>
      </dsp:txBody>
      <dsp:txXfrm>
        <a:off x="0" y="3962399"/>
        <a:ext cx="4114799" cy="514386"/>
      </dsp:txXfrm>
    </dsp:sp>
    <dsp:sp modelId="{9CF07BBE-1A42-42CB-B57D-92E30DDA5DFE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Speaker assigns to Committee</a:t>
          </a:r>
          <a:endParaRPr lang="en-US" sz="1800" kern="1200" dirty="0"/>
        </a:p>
      </dsp:txBody>
      <dsp:txXfrm>
        <a:off x="4114800" y="3988412"/>
        <a:ext cx="4114799" cy="514386"/>
      </dsp:txXfrm>
    </dsp:sp>
    <dsp:sp modelId="{1A55F377-D957-4CD0-A329-E652B412C28D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Bill Introduced</a:t>
          </a:r>
          <a:endParaRPr lang="en-US" sz="2100" kern="1200" dirty="0"/>
        </a:p>
      </dsp:txBody>
      <dsp:txXfrm rot="-10800000">
        <a:off x="0" y="1703865"/>
        <a:ext cx="8229600" cy="603663"/>
      </dsp:txXfrm>
    </dsp:sp>
    <dsp:sp modelId="{14ABFF3C-C9E7-4D4F-AA2D-65C6AD4386CC}">
      <dsp:nvSpPr>
        <dsp:cNvPr id="0" name=""/>
        <dsp:cNvSpPr/>
      </dsp:nvSpPr>
      <dsp:spPr>
        <a:xfrm>
          <a:off x="0" y="2307529"/>
          <a:ext cx="8229600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Any bill in 1</a:t>
          </a:r>
          <a:r>
            <a:rPr lang="en-US" sz="1800" kern="1200" baseline="30000" dirty="0" smtClean="0"/>
            <a:t>st</a:t>
          </a:r>
          <a:r>
            <a:rPr lang="en-US" sz="1800" kern="1200" dirty="0" smtClean="0"/>
            <a:t> 60 days of session, after 60 days requires 4/5 majority to bring to floor</a:t>
          </a:r>
          <a:endParaRPr lang="en-US" sz="1800" kern="1200" dirty="0"/>
        </a:p>
      </dsp:txBody>
      <dsp:txXfrm>
        <a:off x="0" y="2307529"/>
        <a:ext cx="8229600" cy="514231"/>
      </dsp:txXfrm>
    </dsp:sp>
    <dsp:sp modelId="{BA808623-4639-4F15-A5A1-CFAC70A997E0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New Bill</a:t>
          </a:r>
          <a:endParaRPr lang="en-US" sz="2100" kern="1200" dirty="0"/>
        </a:p>
      </dsp:txBody>
      <dsp:txXfrm rot="-10800000">
        <a:off x="0" y="799"/>
        <a:ext cx="8229600" cy="603663"/>
      </dsp:txXfrm>
    </dsp:sp>
    <dsp:sp modelId="{C29A4EB2-0B3D-468C-95F6-642DFCEC4C8A}">
      <dsp:nvSpPr>
        <dsp:cNvPr id="0" name=""/>
        <dsp:cNvSpPr/>
      </dsp:nvSpPr>
      <dsp:spPr>
        <a:xfrm>
          <a:off x="0" y="609600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Idea</a:t>
          </a:r>
          <a:endParaRPr lang="en-US" sz="2800" kern="1200" dirty="0"/>
        </a:p>
      </dsp:txBody>
      <dsp:txXfrm>
        <a:off x="0" y="609600"/>
        <a:ext cx="4114799" cy="514231"/>
      </dsp:txXfrm>
    </dsp:sp>
    <dsp:sp modelId="{E6756A1D-BD4F-4B7B-B660-DAB0FDBC4880}">
      <dsp:nvSpPr>
        <dsp:cNvPr id="0" name=""/>
        <dsp:cNvSpPr/>
      </dsp:nvSpPr>
      <dsp:spPr>
        <a:xfrm>
          <a:off x="4114800" y="609600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kern="1200" dirty="0" smtClean="0"/>
            <a:t>Draft Bill (Legislative Council)</a:t>
          </a:r>
          <a:endParaRPr lang="en-US" sz="2400" kern="1200" dirty="0"/>
        </a:p>
      </dsp:txBody>
      <dsp:txXfrm>
        <a:off x="4114800" y="609600"/>
        <a:ext cx="4114799" cy="5142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9ADB9-9B4A-48AA-A22A-328F3AB8E985}">
      <dsp:nvSpPr>
        <dsp:cNvPr id="0" name=""/>
        <dsp:cNvSpPr/>
      </dsp:nvSpPr>
      <dsp:spPr>
        <a:xfrm>
          <a:off x="0" y="2279704"/>
          <a:ext cx="8229600" cy="1454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0" y="2279704"/>
        <a:ext cx="8229600" cy="785236"/>
      </dsp:txXfrm>
    </dsp:sp>
    <dsp:sp modelId="{BB65AB64-73D0-44E8-A6AA-8C26018B9525}">
      <dsp:nvSpPr>
        <dsp:cNvPr id="0" name=""/>
        <dsp:cNvSpPr/>
      </dsp:nvSpPr>
      <dsp:spPr>
        <a:xfrm>
          <a:off x="0" y="2271530"/>
          <a:ext cx="4114799" cy="22544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 action Taken (Bill Dies</a:t>
          </a:r>
          <a:r>
            <a:rPr lang="en-US" sz="1800" kern="1200" dirty="0" smtClean="0"/>
            <a:t>)</a:t>
          </a:r>
          <a:endParaRPr lang="en-US" sz="1800" kern="1200" dirty="0"/>
        </a:p>
      </dsp:txBody>
      <dsp:txXfrm>
        <a:off x="0" y="2271530"/>
        <a:ext cx="4114799" cy="2254432"/>
      </dsp:txXfrm>
    </dsp:sp>
    <dsp:sp modelId="{951058AE-4660-4CBD-9CA4-A4A8F50357EE}">
      <dsp:nvSpPr>
        <dsp:cNvPr id="0" name=""/>
        <dsp:cNvSpPr/>
      </dsp:nvSpPr>
      <dsp:spPr>
        <a:xfrm>
          <a:off x="4114800" y="2209803"/>
          <a:ext cx="4114799" cy="23107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Bill Reported Out (Passed)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Text of Bill as Amended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Committee’s </a:t>
          </a:r>
          <a:r>
            <a:rPr lang="en-US" sz="1800" kern="1200" dirty="0" smtClean="0"/>
            <a:t>Vote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Detailed Bill Analysis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Fiscal Note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Possible Impact Statement</a:t>
          </a:r>
          <a:endParaRPr lang="en-US" sz="1800" kern="1200" dirty="0"/>
        </a:p>
      </dsp:txBody>
      <dsp:txXfrm>
        <a:off x="4114800" y="2209803"/>
        <a:ext cx="4114799" cy="2310794"/>
      </dsp:txXfrm>
    </dsp:sp>
    <dsp:sp modelId="{B818AD28-CAE2-4513-B78F-0A84FE7A6B4F}">
      <dsp:nvSpPr>
        <dsp:cNvPr id="0" name=""/>
        <dsp:cNvSpPr/>
      </dsp:nvSpPr>
      <dsp:spPr>
        <a:xfrm rot="10800000">
          <a:off x="0" y="8"/>
          <a:ext cx="8229600" cy="223647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Committee Hearing</a:t>
          </a:r>
          <a:endParaRPr lang="en-US" sz="4000" kern="1200" dirty="0"/>
        </a:p>
      </dsp:txBody>
      <dsp:txXfrm rot="-10800000">
        <a:off x="0" y="8"/>
        <a:ext cx="8229600" cy="785001"/>
      </dsp:txXfrm>
    </dsp:sp>
    <dsp:sp modelId="{357FC573-76A1-4CED-8DE5-2D7C01310D39}">
      <dsp:nvSpPr>
        <dsp:cNvPr id="0" name=""/>
        <dsp:cNvSpPr/>
      </dsp:nvSpPr>
      <dsp:spPr>
        <a:xfrm>
          <a:off x="0" y="785256"/>
          <a:ext cx="8229600" cy="668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Hearing must be posted at least </a:t>
          </a:r>
          <a:r>
            <a:rPr lang="en-US" sz="2400" kern="1200" dirty="0" smtClean="0">
              <a:solidFill>
                <a:srgbClr val="FF0000"/>
              </a:solidFill>
            </a:rPr>
            <a:t>5 days </a:t>
          </a:r>
          <a:r>
            <a:rPr lang="en-US" sz="2400" kern="1200" dirty="0" smtClean="0"/>
            <a:t>in advance</a:t>
          </a:r>
          <a:endParaRPr lang="en-US" sz="3000" kern="1200" dirty="0"/>
        </a:p>
      </dsp:txBody>
      <dsp:txXfrm>
        <a:off x="0" y="785256"/>
        <a:ext cx="8229600" cy="6687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45C97-EA59-411E-9688-798322BB3323}">
      <dsp:nvSpPr>
        <dsp:cNvPr id="0" name=""/>
        <dsp:cNvSpPr/>
      </dsp:nvSpPr>
      <dsp:spPr>
        <a:xfrm rot="5400000">
          <a:off x="-278290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ABD5F-1E27-45F8-807E-FB7BBB87B380}">
      <dsp:nvSpPr>
        <dsp:cNvPr id="0" name=""/>
        <dsp:cNvSpPr/>
      </dsp:nvSpPr>
      <dsp:spPr>
        <a:xfrm>
          <a:off x="3065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Calendars Committee</a:t>
          </a:r>
          <a:endParaRPr lang="en-US" sz="1400" kern="1200" dirty="0"/>
        </a:p>
      </dsp:txBody>
      <dsp:txXfrm>
        <a:off x="32305" y="314146"/>
        <a:ext cx="1605418" cy="939859"/>
      </dsp:txXfrm>
    </dsp:sp>
    <dsp:sp modelId="{EB4F139F-EA70-4D23-AE75-AF577193FBAC}">
      <dsp:nvSpPr>
        <dsp:cNvPr id="0" name=""/>
        <dsp:cNvSpPr/>
      </dsp:nvSpPr>
      <dsp:spPr>
        <a:xfrm rot="5400000">
          <a:off x="-278290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7784A-834A-4EE6-817A-587B7A778389}">
      <dsp:nvSpPr>
        <dsp:cNvPr id="0" name=""/>
        <dsp:cNvSpPr/>
      </dsp:nvSpPr>
      <dsp:spPr>
        <a:xfrm>
          <a:off x="3065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</a:t>
          </a:r>
          <a:r>
            <a:rPr lang="en-US" sz="1400" kern="1200" baseline="30000" dirty="0" smtClean="0"/>
            <a:t>nd</a:t>
          </a:r>
          <a:r>
            <a:rPr lang="en-US" sz="1400" kern="1200" dirty="0" smtClean="0"/>
            <a:t> Reading (Caption)</a:t>
          </a:r>
          <a:endParaRPr lang="en-US" sz="1400" kern="1200" dirty="0"/>
        </a:p>
      </dsp:txBody>
      <dsp:txXfrm>
        <a:off x="32305" y="1562070"/>
        <a:ext cx="1605418" cy="939859"/>
      </dsp:txXfrm>
    </dsp:sp>
    <dsp:sp modelId="{3165EFD2-5064-4D17-90A4-1FC60530822E}">
      <dsp:nvSpPr>
        <dsp:cNvPr id="0" name=""/>
        <dsp:cNvSpPr/>
      </dsp:nvSpPr>
      <dsp:spPr>
        <a:xfrm>
          <a:off x="345671" y="2952057"/>
          <a:ext cx="2203158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D25DE-3831-4F32-B2E8-FE71BB8FB618}">
      <dsp:nvSpPr>
        <dsp:cNvPr id="0" name=""/>
        <dsp:cNvSpPr/>
      </dsp:nvSpPr>
      <dsp:spPr>
        <a:xfrm>
          <a:off x="3065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Debate and possible amendments</a:t>
          </a:r>
          <a:endParaRPr lang="en-US" sz="1400" kern="1200" dirty="0"/>
        </a:p>
      </dsp:txBody>
      <dsp:txXfrm>
        <a:off x="32305" y="2809994"/>
        <a:ext cx="1605418" cy="939859"/>
      </dsp:txXfrm>
    </dsp:sp>
    <dsp:sp modelId="{B4FAD3C4-57D7-4EA7-9E8C-4004F1CE422F}">
      <dsp:nvSpPr>
        <dsp:cNvPr id="0" name=""/>
        <dsp:cNvSpPr/>
      </dsp:nvSpPr>
      <dsp:spPr>
        <a:xfrm rot="16200000">
          <a:off x="1934694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1C61A-5F55-4DFE-A922-5C44979F0358}">
      <dsp:nvSpPr>
        <dsp:cNvPr id="0" name=""/>
        <dsp:cNvSpPr/>
      </dsp:nvSpPr>
      <dsp:spPr>
        <a:xfrm>
          <a:off x="2216050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Vote</a:t>
          </a:r>
          <a:endParaRPr lang="en-US" sz="1400" kern="1200" dirty="0"/>
        </a:p>
      </dsp:txBody>
      <dsp:txXfrm>
        <a:off x="2245290" y="2809994"/>
        <a:ext cx="1605418" cy="939859"/>
      </dsp:txXfrm>
    </dsp:sp>
    <dsp:sp modelId="{75607C73-CCB2-40D7-8F17-3236F10CA802}">
      <dsp:nvSpPr>
        <dsp:cNvPr id="0" name=""/>
        <dsp:cNvSpPr/>
      </dsp:nvSpPr>
      <dsp:spPr>
        <a:xfrm rot="16200000">
          <a:off x="1934694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D3DF3-7675-4DD4-BECB-D20543E4EA90}">
      <dsp:nvSpPr>
        <dsp:cNvPr id="0" name=""/>
        <dsp:cNvSpPr/>
      </dsp:nvSpPr>
      <dsp:spPr>
        <a:xfrm>
          <a:off x="2216050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</a:t>
          </a:r>
          <a:r>
            <a:rPr lang="en-US" sz="1400" kern="1200" baseline="30000" dirty="0" smtClean="0"/>
            <a:t>rd</a:t>
          </a:r>
          <a:r>
            <a:rPr lang="en-US" sz="1400" kern="1200" dirty="0" smtClean="0"/>
            <a:t> Reading (Caption)</a:t>
          </a:r>
          <a:endParaRPr lang="en-US" sz="1400" kern="1200" dirty="0"/>
        </a:p>
      </dsp:txBody>
      <dsp:txXfrm>
        <a:off x="2245290" y="1562070"/>
        <a:ext cx="1605418" cy="939859"/>
      </dsp:txXfrm>
    </dsp:sp>
    <dsp:sp modelId="{6757FA27-1380-416D-BCCF-04F5E65BBF66}">
      <dsp:nvSpPr>
        <dsp:cNvPr id="0" name=""/>
        <dsp:cNvSpPr/>
      </dsp:nvSpPr>
      <dsp:spPr>
        <a:xfrm>
          <a:off x="2558656" y="456209"/>
          <a:ext cx="2203158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A3AF4-BB9E-4986-9C4C-7DE3BA2C8FE0}">
      <dsp:nvSpPr>
        <dsp:cNvPr id="0" name=""/>
        <dsp:cNvSpPr/>
      </dsp:nvSpPr>
      <dsp:spPr>
        <a:xfrm>
          <a:off x="2216050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Debate and possible amendment (Requires 2/3)</a:t>
          </a:r>
          <a:endParaRPr lang="en-US" sz="1400" kern="1200" dirty="0"/>
        </a:p>
      </dsp:txBody>
      <dsp:txXfrm>
        <a:off x="2245290" y="314146"/>
        <a:ext cx="1605418" cy="939859"/>
      </dsp:txXfrm>
    </dsp:sp>
    <dsp:sp modelId="{D92E250A-C2D6-4F99-86F7-0681697F1ECA}">
      <dsp:nvSpPr>
        <dsp:cNvPr id="0" name=""/>
        <dsp:cNvSpPr/>
      </dsp:nvSpPr>
      <dsp:spPr>
        <a:xfrm rot="5400000">
          <a:off x="4147679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69339-3F2A-485C-A861-6C327A278A32}">
      <dsp:nvSpPr>
        <dsp:cNvPr id="0" name=""/>
        <dsp:cNvSpPr/>
      </dsp:nvSpPr>
      <dsp:spPr>
        <a:xfrm>
          <a:off x="4429035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Vote</a:t>
          </a:r>
          <a:endParaRPr lang="en-US" sz="1400" kern="1200" dirty="0"/>
        </a:p>
      </dsp:txBody>
      <dsp:txXfrm>
        <a:off x="4458275" y="314146"/>
        <a:ext cx="1605418" cy="939859"/>
      </dsp:txXfrm>
    </dsp:sp>
    <dsp:sp modelId="{226A4D68-1188-4DB1-9773-9EB8D2F630D3}">
      <dsp:nvSpPr>
        <dsp:cNvPr id="0" name=""/>
        <dsp:cNvSpPr/>
      </dsp:nvSpPr>
      <dsp:spPr>
        <a:xfrm rot="5400000">
          <a:off x="4147679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810CC-6985-48E9-9A4C-020AE7DDEFC5}">
      <dsp:nvSpPr>
        <dsp:cNvPr id="0" name=""/>
        <dsp:cNvSpPr/>
      </dsp:nvSpPr>
      <dsp:spPr>
        <a:xfrm>
          <a:off x="4429035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Engrossed (includes all amendments and changes)</a:t>
          </a:r>
          <a:endParaRPr lang="en-US" sz="1400" kern="1200" dirty="0"/>
        </a:p>
      </dsp:txBody>
      <dsp:txXfrm>
        <a:off x="4458275" y="1562070"/>
        <a:ext cx="1605418" cy="939859"/>
      </dsp:txXfrm>
    </dsp:sp>
    <dsp:sp modelId="{08EE0557-EC1A-4FAF-82C7-E6ECD40B4B37}">
      <dsp:nvSpPr>
        <dsp:cNvPr id="0" name=""/>
        <dsp:cNvSpPr/>
      </dsp:nvSpPr>
      <dsp:spPr>
        <a:xfrm>
          <a:off x="4429035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Sent to the Senate</a:t>
          </a:r>
          <a:endParaRPr lang="en-US" sz="1400" kern="1200" dirty="0"/>
        </a:p>
      </dsp:txBody>
      <dsp:txXfrm>
        <a:off x="4458275" y="2809994"/>
        <a:ext cx="1605418" cy="9398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F7957-D969-48DA-9AEE-DE36B58DC65B}">
      <dsp:nvSpPr>
        <dsp:cNvPr id="0" name=""/>
        <dsp:cNvSpPr/>
      </dsp:nvSpPr>
      <dsp:spPr>
        <a:xfrm>
          <a:off x="1175" y="235346"/>
          <a:ext cx="2994421" cy="359330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-1172637" y="1409160"/>
        <a:ext cx="2946511" cy="598884"/>
      </dsp:txXfrm>
    </dsp:sp>
    <dsp:sp modelId="{D0E5C358-C34C-44ED-B047-FBC9138060B8}">
      <dsp:nvSpPr>
        <dsp:cNvPr id="0" name=""/>
        <dsp:cNvSpPr/>
      </dsp:nvSpPr>
      <dsp:spPr>
        <a:xfrm>
          <a:off x="600060" y="235346"/>
          <a:ext cx="2230844" cy="35933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If Senate passes with no amendments then sent to Governor</a:t>
          </a:r>
          <a:endParaRPr lang="en-US" sz="3200" kern="1200" dirty="0"/>
        </a:p>
      </dsp:txBody>
      <dsp:txXfrm>
        <a:off x="600060" y="235346"/>
        <a:ext cx="2230844" cy="3593306"/>
      </dsp:txXfrm>
    </dsp:sp>
    <dsp:sp modelId="{98CFAEAC-89A5-42A2-B876-CC7A9687617C}">
      <dsp:nvSpPr>
        <dsp:cNvPr id="0" name=""/>
        <dsp:cNvSpPr/>
      </dsp:nvSpPr>
      <dsp:spPr>
        <a:xfrm>
          <a:off x="3100402" y="235346"/>
          <a:ext cx="2994421" cy="359330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1926589" y="1409160"/>
        <a:ext cx="2946511" cy="598884"/>
      </dsp:txXfrm>
    </dsp:sp>
    <dsp:sp modelId="{50A0A2DB-3EF9-4B1B-950C-65F2A6B51D06}">
      <dsp:nvSpPr>
        <dsp:cNvPr id="0" name=""/>
        <dsp:cNvSpPr/>
      </dsp:nvSpPr>
      <dsp:spPr>
        <a:xfrm rot="5400000">
          <a:off x="2851388" y="3090602"/>
          <a:ext cx="527972" cy="44916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C4A85E-7E24-49BA-9017-BB114F75AD77}">
      <dsp:nvSpPr>
        <dsp:cNvPr id="0" name=""/>
        <dsp:cNvSpPr/>
      </dsp:nvSpPr>
      <dsp:spPr>
        <a:xfrm>
          <a:off x="3699286" y="235346"/>
          <a:ext cx="2230844" cy="35933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If Senate passes with amendments then returned to the House</a:t>
          </a:r>
          <a:endParaRPr lang="en-US" sz="3200" kern="1200" dirty="0"/>
        </a:p>
      </dsp:txBody>
      <dsp:txXfrm>
        <a:off x="3699286" y="235346"/>
        <a:ext cx="2230844" cy="35933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213A9-8BBA-4AA5-88DE-B01631346BE6}">
      <dsp:nvSpPr>
        <dsp:cNvPr id="0" name=""/>
        <dsp:cNvSpPr/>
      </dsp:nvSpPr>
      <dsp:spPr>
        <a:xfrm>
          <a:off x="1175" y="235346"/>
          <a:ext cx="2994421" cy="359330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-1172637" y="1409160"/>
        <a:ext cx="2946511" cy="598884"/>
      </dsp:txXfrm>
    </dsp:sp>
    <dsp:sp modelId="{4DF712D8-3D5D-4468-86EF-AB2260D89973}">
      <dsp:nvSpPr>
        <dsp:cNvPr id="0" name=""/>
        <dsp:cNvSpPr/>
      </dsp:nvSpPr>
      <dsp:spPr>
        <a:xfrm>
          <a:off x="600060" y="235346"/>
          <a:ext cx="2230844" cy="35933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If House agrees to the amendments bill is sent to Governor</a:t>
          </a:r>
          <a:endParaRPr lang="en-US" sz="3200" kern="1200" dirty="0"/>
        </a:p>
      </dsp:txBody>
      <dsp:txXfrm>
        <a:off x="600060" y="235346"/>
        <a:ext cx="2230844" cy="3593306"/>
      </dsp:txXfrm>
    </dsp:sp>
    <dsp:sp modelId="{EA9B585B-797E-4EC4-9EA4-660720D183F6}">
      <dsp:nvSpPr>
        <dsp:cNvPr id="0" name=""/>
        <dsp:cNvSpPr/>
      </dsp:nvSpPr>
      <dsp:spPr>
        <a:xfrm>
          <a:off x="3100402" y="235346"/>
          <a:ext cx="2994421" cy="359330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1926589" y="1409160"/>
        <a:ext cx="2946511" cy="598884"/>
      </dsp:txXfrm>
    </dsp:sp>
    <dsp:sp modelId="{B9B51006-09FA-416B-81C8-592A3BD9F3CB}">
      <dsp:nvSpPr>
        <dsp:cNvPr id="0" name=""/>
        <dsp:cNvSpPr/>
      </dsp:nvSpPr>
      <dsp:spPr>
        <a:xfrm rot="5400000">
          <a:off x="2851388" y="3090602"/>
          <a:ext cx="527972" cy="44916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F1969-BF69-4D20-B921-4E325AB83FD4}">
      <dsp:nvSpPr>
        <dsp:cNvPr id="0" name=""/>
        <dsp:cNvSpPr/>
      </dsp:nvSpPr>
      <dsp:spPr>
        <a:xfrm>
          <a:off x="3699286" y="235346"/>
          <a:ext cx="2230844" cy="35933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If do not agree with amendments then request Conference Committee</a:t>
          </a:r>
          <a:endParaRPr lang="en-US" sz="3200" kern="1200" dirty="0"/>
        </a:p>
      </dsp:txBody>
      <dsp:txXfrm>
        <a:off x="3699286" y="235346"/>
        <a:ext cx="2230844" cy="3593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9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3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0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6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8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3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4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0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9F81-0A59-4785-A8C4-34A66F5956C8}" type="datetimeFigureOut">
              <a:rPr lang="en-US" smtClean="0"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8FC4-F273-4ED6-847D-2D8F3C12C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13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itol.state.tx.us/" TargetMode="External"/><Relationship Id="rId2" Type="http://schemas.openxmlformats.org/officeDocument/2006/relationships/hyperlink" Target="http://www.texas.gov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John Brieden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returned to the House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472836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9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Speaker and Lt. Governor each name 5 to the Conference Committee</a:t>
            </a:r>
          </a:p>
          <a:p>
            <a:r>
              <a:rPr lang="en-US" dirty="0" smtClean="0"/>
              <a:t>Committee meets to only reconcile the differences</a:t>
            </a:r>
          </a:p>
          <a:p>
            <a:r>
              <a:rPr lang="en-US" dirty="0" smtClean="0"/>
              <a:t>Report must be approved by at least 3 conferee from each chamber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Report (compromise) from  Conference Committee goes to both chambers</a:t>
            </a:r>
          </a:p>
          <a:p>
            <a:r>
              <a:rPr lang="en-US" dirty="0" smtClean="0"/>
              <a:t>There is debate but no amendments are allowed</a:t>
            </a:r>
          </a:p>
          <a:p>
            <a:r>
              <a:rPr lang="en-US" dirty="0" smtClean="0"/>
              <a:t>Pass or Fail vote</a:t>
            </a:r>
          </a:p>
          <a:p>
            <a:r>
              <a:rPr lang="en-US" dirty="0" smtClean="0"/>
              <a:t>If passed by both Chambers then sent to Governor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overnor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Governor has 10 days to:</a:t>
            </a:r>
          </a:p>
          <a:p>
            <a:pPr lvl="1"/>
            <a:r>
              <a:rPr lang="en-US" dirty="0" smtClean="0"/>
              <a:t>Sign bill</a:t>
            </a:r>
          </a:p>
          <a:p>
            <a:pPr lvl="1"/>
            <a:r>
              <a:rPr lang="en-US" dirty="0" smtClean="0"/>
              <a:t>Allow bill to become law without signature (at the end of the 10 days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Veto bill</a:t>
            </a:r>
          </a:p>
          <a:p>
            <a:pPr lvl="2"/>
            <a:r>
              <a:rPr lang="en-US" dirty="0" smtClean="0"/>
              <a:t>2/3 vote in each Chamber to override a veto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Governor receives a bill less than 10 days before the end of the legislative session then he has 20 days from the end of the session to:</a:t>
            </a:r>
          </a:p>
          <a:p>
            <a:pPr lvl="1"/>
            <a:r>
              <a:rPr lang="en-US" dirty="0" smtClean="0"/>
              <a:t>Sign</a:t>
            </a:r>
          </a:p>
          <a:p>
            <a:pPr lvl="1"/>
            <a:r>
              <a:rPr lang="en-US" dirty="0" smtClean="0"/>
              <a:t>Allow to become law without signature</a:t>
            </a:r>
          </a:p>
          <a:p>
            <a:pPr lvl="1"/>
            <a:r>
              <a:rPr lang="en-US" dirty="0" smtClean="0"/>
              <a:t>Veto</a:t>
            </a:r>
          </a:p>
          <a:p>
            <a:pPr lvl="2"/>
            <a:r>
              <a:rPr lang="en-US" dirty="0" smtClean="0"/>
              <a:t>Cannot override veto since not in session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has different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Committee hearings required to be posted at least 24 hours in advance</a:t>
            </a:r>
          </a:p>
          <a:p>
            <a:r>
              <a:rPr lang="en-US" dirty="0" smtClean="0"/>
              <a:t>There is no calendars committee</a:t>
            </a:r>
          </a:p>
          <a:p>
            <a:pPr lvl="1"/>
            <a:r>
              <a:rPr lang="en-US" dirty="0" smtClean="0"/>
              <a:t>Local and Non-controversial bills are scheduled by the Senate Administration Committee</a:t>
            </a:r>
          </a:p>
          <a:p>
            <a:pPr lvl="1"/>
            <a:r>
              <a:rPr lang="en-US" dirty="0" smtClean="0"/>
              <a:t>Other bills are placed on the Regular Order of Business in the order they are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bill introduced is a blocker bill so every other introduced bill waits behind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 be heard the author must file a notice of intent to waive the regular order to hear the bill.  It requires a 2/3 vote.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has different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305800" cy="4525963"/>
          </a:xfrm>
        </p:spPr>
        <p:txBody>
          <a:bodyPr/>
          <a:lstStyle/>
          <a:p>
            <a:r>
              <a:rPr lang="en-US" dirty="0" smtClean="0"/>
              <a:t>After the 2</a:t>
            </a:r>
            <a:r>
              <a:rPr lang="en-US" baseline="30000" dirty="0" smtClean="0"/>
              <a:t>nd</a:t>
            </a:r>
            <a:r>
              <a:rPr lang="en-US" dirty="0" smtClean="0"/>
              <a:t> reading the Senate often suspends the Constitutional requirement to have the 3</a:t>
            </a:r>
            <a:r>
              <a:rPr lang="en-US" baseline="30000" dirty="0" smtClean="0"/>
              <a:t>rd</a:t>
            </a:r>
            <a:r>
              <a:rPr lang="en-US" dirty="0" smtClean="0"/>
              <a:t> reading on another day and takes up the 3</a:t>
            </a:r>
            <a:r>
              <a:rPr lang="en-US" baseline="30000" dirty="0" smtClean="0"/>
              <a:t>rd</a:t>
            </a:r>
            <a:r>
              <a:rPr lang="en-US" dirty="0" smtClean="0"/>
              <a:t> reading right away</a:t>
            </a:r>
          </a:p>
          <a:p>
            <a:r>
              <a:rPr lang="en-US" dirty="0" smtClean="0"/>
              <a:t>This requires a 4/5 vote</a:t>
            </a:r>
          </a:p>
          <a:p>
            <a:r>
              <a:rPr lang="en-US" dirty="0" smtClean="0"/>
              <a:t>The House rarely suspends the Constitutional requirement for the 3</a:t>
            </a:r>
            <a:r>
              <a:rPr lang="en-US" baseline="30000" dirty="0" smtClean="0"/>
              <a:t>rd</a:t>
            </a:r>
            <a:r>
              <a:rPr lang="en-US" dirty="0" smtClean="0"/>
              <a:t> reading on a different 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8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How do I have an influence on the legislative process?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93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Be Knowledgeable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Be a source of information on bills or issues</a:t>
            </a:r>
          </a:p>
          <a:p>
            <a:pPr lvl="2"/>
            <a:r>
              <a:rPr lang="en-US" dirty="0" smtClean="0"/>
              <a:t>Legislators rely on accurate and balanced information</a:t>
            </a:r>
          </a:p>
          <a:p>
            <a:pPr lvl="3"/>
            <a:r>
              <a:rPr lang="en-US" dirty="0" smtClean="0"/>
              <a:t>Information comes from many sources </a:t>
            </a:r>
          </a:p>
          <a:p>
            <a:pPr lvl="3"/>
            <a:r>
              <a:rPr lang="en-US" dirty="0" smtClean="0"/>
              <a:t>Some is only one side of story</a:t>
            </a:r>
          </a:p>
          <a:p>
            <a:pPr lvl="3"/>
            <a:r>
              <a:rPr lang="en-US" dirty="0" smtClean="0"/>
              <a:t>Be a trusted source</a:t>
            </a:r>
          </a:p>
          <a:p>
            <a:pPr lvl="2"/>
            <a:r>
              <a:rPr lang="en-US" dirty="0" smtClean="0"/>
              <a:t>If you mislead then you have burned the bridge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Today it is on the internet	</a:t>
            </a:r>
          </a:p>
          <a:p>
            <a:pPr lvl="1"/>
            <a:r>
              <a:rPr lang="en-US" dirty="0" smtClean="0">
                <a:hlinkClick r:id="rId2"/>
              </a:rPr>
              <a:t>www.texas.gov</a:t>
            </a:r>
            <a:r>
              <a:rPr lang="en-US" dirty="0" smtClean="0"/>
              <a:t> – Texas Legislature</a:t>
            </a:r>
          </a:p>
          <a:p>
            <a:pPr lvl="1"/>
            <a:r>
              <a:rPr lang="en-US" dirty="0" smtClean="0">
                <a:hlinkClick r:id="rId3"/>
              </a:rPr>
              <a:t>www.capitol.state.tx.us</a:t>
            </a:r>
            <a:endParaRPr lang="en-US" dirty="0" smtClean="0"/>
          </a:p>
          <a:p>
            <a:pPr lvl="2"/>
            <a:r>
              <a:rPr lang="en-US" dirty="0" smtClean="0"/>
              <a:t>Links for House and Senate</a:t>
            </a:r>
          </a:p>
          <a:p>
            <a:pPr lvl="3"/>
            <a:r>
              <a:rPr lang="en-US" dirty="0" smtClean="0"/>
              <a:t>Committees</a:t>
            </a:r>
          </a:p>
          <a:p>
            <a:pPr lvl="3"/>
            <a:r>
              <a:rPr lang="en-US" dirty="0" smtClean="0"/>
              <a:t>Committee Schedules</a:t>
            </a:r>
          </a:p>
          <a:p>
            <a:pPr lvl="3"/>
            <a:r>
              <a:rPr lang="en-US" dirty="0" smtClean="0"/>
              <a:t>Bills to be considered</a:t>
            </a:r>
          </a:p>
          <a:p>
            <a:pPr lvl="2"/>
            <a:r>
              <a:rPr lang="en-US" dirty="0" smtClean="0"/>
              <a:t>Bill Searches</a:t>
            </a:r>
          </a:p>
          <a:p>
            <a:pPr lvl="3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Amendments</a:t>
            </a:r>
          </a:p>
          <a:p>
            <a:pPr lvl="3"/>
            <a:r>
              <a:rPr lang="en-US" dirty="0" smtClean="0"/>
              <a:t>Engrossed</a:t>
            </a:r>
          </a:p>
          <a:p>
            <a:pPr lvl="3"/>
            <a:r>
              <a:rPr lang="en-US" dirty="0" smtClean="0"/>
              <a:t>Fiscal Notes</a:t>
            </a:r>
          </a:p>
          <a:p>
            <a:pPr lvl="3"/>
            <a:r>
              <a:rPr lang="en-US" dirty="0" smtClean="0"/>
              <a:t>Bill Status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Show up when needed</a:t>
            </a:r>
          </a:p>
          <a:p>
            <a:pPr lvl="1"/>
            <a:r>
              <a:rPr lang="en-US" dirty="0" smtClean="0"/>
              <a:t>Face to face meetings carry weight</a:t>
            </a:r>
          </a:p>
          <a:p>
            <a:pPr lvl="3"/>
            <a:r>
              <a:rPr lang="en-US" dirty="0" smtClean="0"/>
              <a:t>Face to face means discussion to clarify</a:t>
            </a:r>
          </a:p>
          <a:p>
            <a:pPr lvl="1"/>
            <a:r>
              <a:rPr lang="en-US" dirty="0" smtClean="0"/>
              <a:t>Committees allow anyone to testify</a:t>
            </a:r>
          </a:p>
          <a:p>
            <a:pPr lvl="3"/>
            <a:r>
              <a:rPr lang="en-US" dirty="0" smtClean="0"/>
              <a:t>Sign up by Kiosk or on-line</a:t>
            </a:r>
          </a:p>
          <a:p>
            <a:pPr lvl="3"/>
            <a:r>
              <a:rPr lang="en-US" dirty="0" smtClean="0"/>
              <a:t>Can be for or against</a:t>
            </a:r>
          </a:p>
          <a:p>
            <a:pPr lvl="4"/>
            <a:r>
              <a:rPr lang="en-US" dirty="0" smtClean="0"/>
              <a:t>If against remember courtesy to bill’s author</a:t>
            </a:r>
            <a:endParaRPr lang="en-US" dirty="0"/>
          </a:p>
          <a:p>
            <a:pPr lvl="3"/>
            <a:r>
              <a:rPr lang="en-US" dirty="0" smtClean="0"/>
              <a:t>Can register position without testimony</a:t>
            </a:r>
          </a:p>
        </p:txBody>
      </p:sp>
    </p:spTree>
    <p:extLst>
      <p:ext uri="{BB962C8B-B14F-4D97-AF65-F5344CB8AC3E}">
        <p14:creationId xmlns:p14="http://schemas.microsoft.com/office/powerpoint/2010/main" val="18363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Relationships </a:t>
            </a:r>
          </a:p>
          <a:p>
            <a:pPr lvl="1"/>
            <a:r>
              <a:rPr lang="en-US" dirty="0" smtClean="0"/>
              <a:t>With your legislators</a:t>
            </a:r>
          </a:p>
          <a:p>
            <a:pPr lvl="1"/>
            <a:r>
              <a:rPr lang="en-US" dirty="0" smtClean="0"/>
              <a:t>With their staff</a:t>
            </a:r>
          </a:p>
          <a:p>
            <a:pPr lvl="1"/>
            <a:r>
              <a:rPr lang="en-US" dirty="0" smtClean="0"/>
              <a:t>With other legislators</a:t>
            </a:r>
          </a:p>
          <a:p>
            <a:pPr lvl="1"/>
            <a:r>
              <a:rPr lang="en-US" dirty="0" smtClean="0"/>
              <a:t>With other influential persons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State Government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9176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Branch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335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6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281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0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1906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2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becomes Law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6068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8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469532"/>
              </p:ext>
            </p:extLst>
          </p:nvPr>
        </p:nvGraphicFramePr>
        <p:xfrm>
          <a:off x="304800" y="1219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7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94523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15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99435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684</Words>
  <Application>Microsoft Office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Legislative Process</vt:lpstr>
      <vt:lpstr>Texas State Government</vt:lpstr>
      <vt:lpstr>Legislative Branch</vt:lpstr>
      <vt:lpstr>PowerPoint Presentation</vt:lpstr>
      <vt:lpstr>PowerPoint Presentation</vt:lpstr>
      <vt:lpstr>How a Bill becomes Law</vt:lpstr>
      <vt:lpstr>PowerPoint Presentation</vt:lpstr>
      <vt:lpstr>PowerPoint Presentation</vt:lpstr>
      <vt:lpstr>PowerPoint Presentation</vt:lpstr>
      <vt:lpstr>If returned to the House</vt:lpstr>
      <vt:lpstr>Conference Committee</vt:lpstr>
      <vt:lpstr>Governor</vt:lpstr>
      <vt:lpstr>Senate has different rules</vt:lpstr>
      <vt:lpstr>Senate has different rules</vt:lpstr>
      <vt:lpstr>PowerPoint Presentation</vt:lpstr>
      <vt:lpstr>Make a Difference</vt:lpstr>
      <vt:lpstr>Make a Difference</vt:lpstr>
      <vt:lpstr>Make a Difference</vt:lpstr>
      <vt:lpstr>Make a Difference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jbrieden</dc:creator>
  <cp:lastModifiedBy>jbrieden</cp:lastModifiedBy>
  <cp:revision>24</cp:revision>
  <dcterms:created xsi:type="dcterms:W3CDTF">2014-12-31T15:02:21Z</dcterms:created>
  <dcterms:modified xsi:type="dcterms:W3CDTF">2015-01-05T17:13:36Z</dcterms:modified>
</cp:coreProperties>
</file>